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1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39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9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5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0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4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3279-0B63-487E-B380-21F470CD90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02D63A-DFA0-4267-A94D-68B1DBB73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xith1196" TargetMode="External"/><Relationship Id="rId2" Type="http://schemas.openxmlformats.org/officeDocument/2006/relationships/hyperlink" Target="https://github.com/Vikas200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www.mongodb.com/mern-st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en/about/" TargetMode="External"/><Relationship Id="rId5" Type="http://schemas.openxmlformats.org/officeDocument/2006/relationships/hyperlink" Target="https://en.wikipedia.org/wiki/MongoDB" TargetMode="External"/><Relationship Id="rId4" Type="http://schemas.openxmlformats.org/officeDocument/2006/relationships/hyperlink" Target="https://expressj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kas2004/locator" TargetMode="External"/><Relationship Id="rId2" Type="http://schemas.openxmlformats.org/officeDocument/2006/relationships/hyperlink" Target="https://treasure-locator-frontend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538365@nwmissouri.edu" TargetMode="External"/><Relationship Id="rId2" Type="http://schemas.openxmlformats.org/officeDocument/2006/relationships/hyperlink" Target="mailto:S538336@nwmissouri.e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 Full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dirty="0" smtClean="0"/>
              <a:t>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302327"/>
            <a:ext cx="10758055" cy="54586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Basawapuram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Deekshith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Maram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https://github.com/Vikas2004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https://github.com/Dixith1196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6" y="2586327"/>
            <a:ext cx="3276600" cy="33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14" y="2586327"/>
            <a:ext cx="3304308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2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a touch-based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app, where a user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displayed two colors components on the home screen.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player touches/clicks the first color they request a valid (treasure) location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list of the locations available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 confirmation that a location has been selected so that they can start finding the location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same is conveyed to the user/player through speech.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player touches/clicks the second color they check with the application if they are in the location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by comparing their present location coordinates with the location coordinates.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will be instructed that they are not 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yet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speech.(They can hear this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user reaches the destination then the user will hear and see the confirmation of reaching the selected treasure location.</a:t>
            </a:r>
          </a:p>
        </p:txBody>
      </p:sp>
    </p:spTree>
    <p:extLst>
      <p:ext uri="{BB962C8B-B14F-4D97-AF65-F5344CB8AC3E}">
        <p14:creationId xmlns:p14="http://schemas.microsoft.com/office/powerpoint/2010/main" val="286560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used for this application development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MERN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REACT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 End: 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EXPRESS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MongoDB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Environment: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Node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Hosted App Link: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https://treasure-locator-frontend.herokuapp.com/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 Link: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https://github.com/Vikas2004/locator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730345" cy="50703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2401140"/>
            <a:ext cx="8645236" cy="41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Location: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55418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is provided with the option to add location of their choice on the home screen.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also view the list of locations available while adding the locations.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27" y="3075709"/>
            <a:ext cx="6844145" cy="350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6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Locations: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7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create, read, update and delete the locations from this page.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1" y="2828666"/>
            <a:ext cx="8437418" cy="38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6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152" y="121848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instructions provided on the home screen the user can start adding the locations or can directly play the game with the list of available locations.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issues we are happy to address them and can reach us out the following email addresses.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Vikas Baswapuram: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S538336@nwmissouri.edu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Deekshith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S538365@nwmissouri.edu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6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6" y="1385454"/>
            <a:ext cx="7523019" cy="4959927"/>
          </a:xfrm>
        </p:spPr>
      </p:pic>
    </p:spTree>
    <p:extLst>
      <p:ext uri="{BB962C8B-B14F-4D97-AF65-F5344CB8AC3E}">
        <p14:creationId xmlns:p14="http://schemas.microsoft.com/office/powerpoint/2010/main" val="1037202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361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LOCATOR</vt:lpstr>
      <vt:lpstr>TEAM MEMBERS:</vt:lpstr>
      <vt:lpstr>Overview:</vt:lpstr>
      <vt:lpstr>Stack:</vt:lpstr>
      <vt:lpstr>Hosted App Link: https://treasure-locator-frontend.herokuapp.com/ GitHub Repo Link: https://github.com/Vikas2004/locator</vt:lpstr>
      <vt:lpstr>Adding a Location:</vt:lpstr>
      <vt:lpstr>List of Locations: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LOCATOR</dc:title>
  <dc:creator>Baswapuram,Vikas</dc:creator>
  <cp:lastModifiedBy>Baswapuram,Vikas</cp:lastModifiedBy>
  <cp:revision>17</cp:revision>
  <dcterms:created xsi:type="dcterms:W3CDTF">2021-04-19T10:08:05Z</dcterms:created>
  <dcterms:modified xsi:type="dcterms:W3CDTF">2021-04-19T11:20:02Z</dcterms:modified>
</cp:coreProperties>
</file>