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61" r:id="rId2"/>
    <p:sldId id="269" r:id="rId3"/>
    <p:sldId id="257" r:id="rId4"/>
    <p:sldId id="259" r:id="rId5"/>
    <p:sldId id="285" r:id="rId6"/>
    <p:sldId id="274" r:id="rId7"/>
    <p:sldId id="273" r:id="rId8"/>
    <p:sldId id="291" r:id="rId9"/>
    <p:sldId id="292" r:id="rId10"/>
    <p:sldId id="303" r:id="rId11"/>
    <p:sldId id="302" r:id="rId12"/>
    <p:sldId id="289" r:id="rId13"/>
    <p:sldId id="298" r:id="rId14"/>
    <p:sldId id="299" r:id="rId15"/>
    <p:sldId id="304" r:id="rId16"/>
    <p:sldId id="301" r:id="rId17"/>
    <p:sldId id="300" r:id="rId18"/>
    <p:sldId id="278" r:id="rId19"/>
    <p:sldId id="279" r:id="rId20"/>
    <p:sldId id="305" r:id="rId21"/>
    <p:sldId id="280" r:id="rId22"/>
    <p:sldId id="281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9069-4B79-45A0-9969-A4988C46E4DC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A805-597B-45EE-8982-D7C14ED54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77CDB-B20B-48A6-ABFA-6B03C61A5F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0CC7A1-A110-4381-B91C-08A90134738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99DE13-AB41-45D1-B4B2-4D7BB2EE3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l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By:			     Submitted By :</a:t>
            </a:r>
          </a:p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Mrs.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Rashmi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                Nikhil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Dahiya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(09010403112)</a:t>
            </a:r>
          </a:p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                 Hitesh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Ahuja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(09910403112)</a:t>
            </a:r>
          </a:p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             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(10010403112)</a:t>
            </a:r>
          </a:p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             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Magoo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(10310403112)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Algorithm For Incomplete Dataset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511" y="1066800"/>
            <a:ext cx="682497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Probabilities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55607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29536"/>
            <a:ext cx="6477000" cy="202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7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Iris Dataset(Attribute Species)</a:t>
            </a:r>
            <a:endParaRPr lang="en-US" sz="3200" b="1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1815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in groups(Multivariate Analysis).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Separating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or more classes, objects and categories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Clr>
                <a:schemeClr val="tx1"/>
              </a:buClr>
              <a:buSzPct val="90000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Similar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Probit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Fisher Linear Discriminant</a:t>
            </a:r>
            <a:b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77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creates an equation which will minimize the possibility of misclassifying cases into their respective groups or categories.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involves  a linear equation in the following  form: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D=a1*X1+a2*X2+………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*Xi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D=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function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Xi=No.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variables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Coefficients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715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43200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Output Plot :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4876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201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row of the test set, the k nearest (in Euclidean distance) training set vectors are found.</a:t>
            </a:r>
          </a:p>
          <a:p>
            <a:pPr algn="just">
              <a:buClrTx/>
              <a:buSzPct val="9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classification is decided by majority vote, with ties broken at random.</a:t>
            </a:r>
          </a:p>
          <a:p>
            <a:pPr algn="just">
              <a:buClrTx/>
              <a:buSzPct val="90000"/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there are ties for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nearest vector, all candidates are included in the vote.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Classification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(train, test,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 = 1, l = 0,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FALSE,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use.all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pPr>
              <a:buClr>
                <a:schemeClr val="tx1"/>
              </a:buClr>
              <a:buSzPct val="90000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Arguments :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: matrix or data frame of training set cases.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 : matrix or data frame of test set cases.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factor of true classifications of training set.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 : number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considered.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 : minimum vote for definite decision, otherwise doubt. (More precisely, less than k-l dissenting votes are allowed, even if k is increased by ties.)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KNN - USAGE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illustrate the potentials of dissimilarity based classification for missing values and to analyze the possible advantageous over procedure based on features.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8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968" y="1295400"/>
            <a:ext cx="74540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3887" y="1905000"/>
            <a:ext cx="7896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KNN output for Iris Dataset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Output Plot: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1374112"/>
            <a:ext cx="4876800" cy="487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Millan-Giraldo,Robert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P.W.Duin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J.S. Sanchez ,“Dissimilarity-based Classification of Data with Missing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Attributes”,in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International Workshop on Cognitive Information Processing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pp. 293-298, 2010. 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S.Zhang,”Parimputation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from imputation and null-imputation to partially imputation”, in IEEE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Intelligent Informatics Bulletin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vol. 9,pp. 32-38, 2008.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Bruzzone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Serpico,”S.B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.: An extension of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Jeffereys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Matusita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distance to multiclass cases for feature selection”, in IEEE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on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Geoscience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Remote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Sensing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,vol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33(6),pp. 13-18, 1995.</a:t>
            </a: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T.Delavallade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T.H.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Dang,”Using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Entropy to Impute Missing Data in a Classification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Task”,in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International Conference in Fuzzy Systems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pp. 1-6, 2007.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90000"/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1506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 or Failure in communication lines</a:t>
            </a: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Measurement Costs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Reasons for Incomplete Dataset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Skipping Incomplete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Imputation</a:t>
            </a: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Methods used Previously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Iris</a:t>
            </a: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Datasets Used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0103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classifier (NBC)</a:t>
            </a: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Fisher Linear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1-Nearest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Rule (1NN)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Classifier Used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925A392F-88D4-4E81-B92E-049B7B5B8276}" type="slidenum">
              <a:rPr lang="en-GB" altLang="en-US"/>
              <a:pPr defTabSz="1042988"/>
              <a:t>7</a:t>
            </a:fld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classifier (NBC)</a:t>
            </a:r>
            <a:b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9900" y="47625"/>
            <a:ext cx="10223500" cy="1260475"/>
          </a:xfrm>
          <a:prstGeom prst="rect">
            <a:avLst/>
          </a:prstGeom>
          <a:noFill/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3700" y="1343025"/>
            <a:ext cx="9993313" cy="56388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533400" marR="64008" lvl="0" indent="-533400" algn="r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64008" lvl="0" indent="-533400" algn="r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1300" y="1371600"/>
            <a:ext cx="80645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Prior, conditional and joint probability for random variables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Prior probability: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Conditional probability: 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Joint probability: 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286250" y="2895600"/>
          <a:ext cx="3254375" cy="490538"/>
        </p:xfrm>
        <a:graphic>
          <a:graphicData uri="http://schemas.openxmlformats.org/presentationml/2006/ole">
            <p:oleObj spid="_x0000_s33793" name="Equation" r:id="rId3" imgW="143496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59163" y="2408238"/>
          <a:ext cx="1128712" cy="488950"/>
        </p:xfrm>
        <a:graphic>
          <a:graphicData uri="http://schemas.openxmlformats.org/presentationml/2006/ole">
            <p:oleObj spid="_x0000_s33795" name="Equation" r:id="rId4" imgW="469800" imgH="2030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405188" y="3429000"/>
          <a:ext cx="4695825" cy="488950"/>
        </p:xfrm>
        <a:graphic>
          <a:graphicData uri="http://schemas.openxmlformats.org/presentationml/2006/ole">
            <p:oleObj spid="_x0000_s33796" name="Equation" r:id="rId5" imgW="2070000" imgH="215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00400" y="3962400"/>
          <a:ext cx="5359400" cy="403225"/>
        </p:xfrm>
        <a:graphic>
          <a:graphicData uri="http://schemas.openxmlformats.org/presentationml/2006/ole">
            <p:oleObj spid="_x0000_s33797" name="Equation" r:id="rId6" imgW="2361175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pPr lvl="1" algn="l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dirty="0" smtClean="0"/>
              <a:t>Given features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lvl="1" algn="l"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dirty="0" smtClean="0"/>
              <a:t>Predict a label Y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Rule</a:t>
            </a:r>
            <a:r>
              <a:rPr lang="en-US" sz="2800" dirty="0" smtClean="0"/>
              <a:t>!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Bayes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Classifier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57600" y="5410200"/>
            <a:ext cx="4114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dirty="0"/>
              <a:t>Normalization Constant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95800" y="2895600"/>
            <a:ext cx="24384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/>
              <a:t>Likelihood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/>
              <a:t>Prior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7315200" y="3352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410200" y="3429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5715000" y="502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Prior :- probability that an event will reflect established beliefs about the event before the arrival of new evidence or information. </a:t>
            </a:r>
          </a:p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Likelihood :- The condition of being likely or probable probability.</a:t>
            </a:r>
          </a:p>
          <a:p>
            <a:pPr algn="just">
              <a:buClrTx/>
              <a:buSzPct val="9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Posterior :- The revised probability of an event occurring after taking into consideration new information.</a:t>
            </a:r>
          </a:p>
          <a:p>
            <a:pPr algn="just">
              <a:buClrTx/>
              <a:buSzPct val="9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</TotalTime>
  <Words>435</Words>
  <Application>Microsoft Office PowerPoint</Application>
  <PresentationFormat>On-screen Show (4:3)</PresentationFormat>
  <Paragraphs>105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Concourse</vt:lpstr>
      <vt:lpstr>Equation</vt:lpstr>
      <vt:lpstr>Classification Algorithm For Incomplete Dataset</vt:lpstr>
      <vt:lpstr>OBJECTIVE</vt:lpstr>
      <vt:lpstr>Reasons for Incomplete Dataset</vt:lpstr>
      <vt:lpstr>Methods used Previously</vt:lpstr>
      <vt:lpstr>Datasets Used</vt:lpstr>
      <vt:lpstr>Classifier Used</vt:lpstr>
      <vt:lpstr>Naïve Bayes classifier (NBC) </vt:lpstr>
      <vt:lpstr> </vt:lpstr>
      <vt:lpstr>Contd…</vt:lpstr>
      <vt:lpstr>Implementation</vt:lpstr>
      <vt:lpstr>Probabilities</vt:lpstr>
      <vt:lpstr>Slide 12</vt:lpstr>
      <vt:lpstr>Fisher Linear Discriminant </vt:lpstr>
      <vt:lpstr>Slide 14</vt:lpstr>
      <vt:lpstr>Implementation</vt:lpstr>
      <vt:lpstr>Output</vt:lpstr>
      <vt:lpstr>Output Plot :</vt:lpstr>
      <vt:lpstr>K-Nearest Neighbour Classification</vt:lpstr>
      <vt:lpstr>KNN - USAGE</vt:lpstr>
      <vt:lpstr>Implementation</vt:lpstr>
      <vt:lpstr>KNN output for Iris Dataset</vt:lpstr>
      <vt:lpstr>Output Plot: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Dissimilarity-based Classification of Data with Missing Attributes</dc:title>
  <dc:creator>abc</dc:creator>
  <cp:lastModifiedBy>abc</cp:lastModifiedBy>
  <cp:revision>139</cp:revision>
  <dcterms:created xsi:type="dcterms:W3CDTF">2015-09-02T20:25:07Z</dcterms:created>
  <dcterms:modified xsi:type="dcterms:W3CDTF">2015-11-25T09:10:42Z</dcterms:modified>
</cp:coreProperties>
</file>