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60" r:id="rId2"/>
    <p:sldId id="261" r:id="rId3"/>
    <p:sldId id="262" r:id="rId4"/>
    <p:sldId id="263" r:id="rId5"/>
    <p:sldId id="278" r:id="rId6"/>
    <p:sldId id="279" r:id="rId7"/>
    <p:sldId id="280" r:id="rId8"/>
    <p:sldId id="281" r:id="rId9"/>
    <p:sldId id="267" r:id="rId10"/>
    <p:sldId id="268" r:id="rId11"/>
    <p:sldId id="25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9DD0D-AA9C-4055-864B-C2A302ED6B94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823B-8DAC-4F77-AD41-CF28E17F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823B-8DAC-4F77-AD41-CF28E17F39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823B-8DAC-4F77-AD41-CF28E17F39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D474E5-913D-4002-8FC3-BB21C8B2163C}" type="datetimeFigureOut">
              <a:rPr lang="en-US" smtClean="0"/>
              <a:pPr/>
              <a:t>29/7/2014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631646-38FE-48C0-8140-62A7A7FC367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WELCOME TO FOLDER LOCK</a:t>
            </a:r>
            <a:endParaRPr lang="en-US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4419600"/>
            <a:ext cx="4419600" cy="2133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Submitted by: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Vinay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Sehrawat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06210403112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Nikhil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Dahiya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09010403112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Hitesh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Ahuja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09910403112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Vikas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             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10010403112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981200"/>
            <a:ext cx="3276600" cy="2514599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b="1" u="sng" dirty="0" smtClean="0"/>
              <a:t>COMPONENTS OF SWING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JFrame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JPanel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JLabel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JTextField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JButton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JRadioButton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JCheckBox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JDialog</a:t>
            </a:r>
            <a:endParaRPr lang="en-US" dirty="0" smtClean="0"/>
          </a:p>
          <a:p>
            <a:pPr>
              <a:buClrTx/>
              <a:buFont typeface="Courier New" pitchFamily="49" charset="0"/>
              <a:buChar char="o"/>
            </a:pPr>
            <a:r>
              <a:rPr lang="en-US" dirty="0" err="1" smtClean="0"/>
              <a:t>JList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0482" name="Picture 2" descr="AWT_ContainerCompon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5972175" cy="170497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/>
              <a:t>Security Feature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For the purpose of security we provide the option </a:t>
            </a:r>
          </a:p>
          <a:p>
            <a:pPr>
              <a:buNone/>
            </a:pPr>
            <a:r>
              <a:rPr lang="en-US" dirty="0" smtClean="0"/>
              <a:t>   For </a:t>
            </a:r>
            <a:r>
              <a:rPr lang="en-US" dirty="0" smtClean="0"/>
              <a:t>the purpose of security </a:t>
            </a:r>
            <a:r>
              <a:rPr lang="en-US" dirty="0" smtClean="0"/>
              <a:t> the user must  remember the path of that particular folder of file </a:t>
            </a:r>
            <a:r>
              <a:rPr lang="en-IN" dirty="0" smtClean="0"/>
              <a:t>preventing unauthorized individuals from accessing them without your knowledge or consent</a:t>
            </a:r>
            <a:r>
              <a:rPr lang="en-IN" dirty="0" smtClean="0"/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STEPS </a:t>
            </a:r>
            <a:r>
              <a:rPr lang="en-US" u="sng" dirty="0" smtClean="0"/>
              <a:t>OF IMPLEMENTATION</a:t>
            </a:r>
            <a:r>
              <a:rPr lang="en-US" dirty="0" smtClean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Following </a:t>
            </a:r>
            <a:r>
              <a:rPr lang="en-US" dirty="0" smtClean="0"/>
              <a:t>are the Steps of </a:t>
            </a:r>
            <a:r>
              <a:rPr lang="en-US" dirty="0" smtClean="0"/>
              <a:t>Implementation:-</a:t>
            </a:r>
            <a:endParaRPr lang="en-US" dirty="0"/>
          </a:p>
        </p:txBody>
      </p:sp>
      <p:pic>
        <p:nvPicPr>
          <p:cNvPr id="1026" name="Picture 2" descr="G:\UCDownloads\Images\ERP-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6324600" cy="3962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1</a:t>
            </a:r>
            <a:r>
              <a:rPr lang="en-US" dirty="0" smtClean="0"/>
              <a:t>: The Home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742857" cy="380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2</a:t>
            </a:r>
            <a:r>
              <a:rPr lang="en-US" dirty="0" smtClean="0"/>
              <a:t>: Task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81200"/>
            <a:ext cx="5419428" cy="412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3</a:t>
            </a:r>
            <a:r>
              <a:rPr lang="en-US" dirty="0" smtClean="0"/>
              <a:t>: Select Your Choice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172" y="1981200"/>
            <a:ext cx="4962228" cy="405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4</a:t>
            </a:r>
            <a:r>
              <a:rPr lang="en-US" dirty="0" smtClean="0"/>
              <a:t>: Browse The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528055"/>
            <a:ext cx="4038600" cy="321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14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r>
              <a:rPr lang="en-US" dirty="0" smtClean="0"/>
              <a:t>: Setting The Path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28800"/>
            <a:ext cx="457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972" y="3352800"/>
            <a:ext cx="2553056" cy="134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How to Unlock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7661"/>
            <a:ext cx="4038600" cy="322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12992"/>
            <a:ext cx="4038600" cy="324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Step 7: </a:t>
            </a:r>
            <a:r>
              <a:rPr lang="en-US" u="sng" dirty="0" smtClean="0"/>
              <a:t>Enter the Path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457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429000"/>
            <a:ext cx="2619048" cy="14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4114800" cy="2438400"/>
          </a:xfrm>
        </p:spPr>
        <p:txBody>
          <a:bodyPr>
            <a:noAutofit/>
          </a:bodyPr>
          <a:lstStyle/>
          <a:p>
            <a:r>
              <a:rPr lang="en-US" sz="66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 </a:t>
            </a:r>
            <a:r>
              <a:rPr lang="en-US" sz="66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6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66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USED</a:t>
            </a:r>
            <a:endParaRPr lang="en-US" sz="6600" dirty="0"/>
          </a:p>
        </p:txBody>
      </p:sp>
      <p:pic>
        <p:nvPicPr>
          <p:cNvPr id="4" name="Content Placeholder 3" descr="java ic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1" y="2743200"/>
            <a:ext cx="3429000" cy="3352800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This Software can be useful </a:t>
            </a:r>
            <a:r>
              <a:rPr lang="en-US" dirty="0" smtClean="0"/>
              <a:t>to</a:t>
            </a:r>
            <a:r>
              <a:rPr lang="en-US" dirty="0" smtClean="0"/>
              <a:t> lock </a:t>
            </a:r>
            <a:r>
              <a:rPr lang="en-US" dirty="0" smtClean="0"/>
              <a:t>a folder or </a:t>
            </a:r>
            <a:r>
              <a:rPr lang="en-US" dirty="0" smtClean="0"/>
              <a:t>file </a:t>
            </a:r>
            <a:r>
              <a:rPr lang="en-US" dirty="0" smtClean="0"/>
              <a:t>against getting accessed by any unauthorized </a:t>
            </a:r>
            <a:r>
              <a:rPr lang="en-US" dirty="0" smtClean="0"/>
              <a:t>person to prevent sensitive and confidential data access. </a:t>
            </a:r>
            <a:endParaRPr lang="en-US" dirty="0" smtClean="0"/>
          </a:p>
          <a:p>
            <a:pPr>
              <a:buClrTx/>
              <a:buFont typeface="Wingdings" pitchFamily="2" charset="2"/>
              <a:buChar char="§"/>
            </a:pPr>
            <a:endParaRPr lang="en-US" dirty="0" smtClean="0"/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/>
              <a:t>Folder is successfully </a:t>
            </a:r>
            <a:r>
              <a:rPr lang="en-US" dirty="0" smtClean="0"/>
              <a:t>locked by browsing it in any directory of the computing device or by giving its path which is remembered for unlocking.</a:t>
            </a:r>
          </a:p>
          <a:p>
            <a:pPr>
              <a:buClrTx/>
              <a:buFont typeface="Wingdings" pitchFamily="2" charset="2"/>
              <a:buChar char="§"/>
            </a:pPr>
            <a:endParaRPr lang="en-US" dirty="0" smtClean="0"/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Th</a:t>
            </a:r>
            <a:r>
              <a:rPr lang="en-US" dirty="0" smtClean="0"/>
              <a:t>e Folder is Successfully Unlocked by providing the path that is given at the time of locking it.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39000" cy="31242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</a:t>
            </a:r>
            <a:r>
              <a:rPr lang="en-US" sz="9600" dirty="0" smtClean="0"/>
              <a:t>YOU!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6705600" cy="819912"/>
          </a:xfrm>
        </p:spPr>
        <p:txBody>
          <a:bodyPr/>
          <a:lstStyle/>
          <a:p>
            <a:r>
              <a:rPr lang="en-US" b="1" u="sng" dirty="0" smtClean="0"/>
              <a:t>HISTORY OF JAVA</a:t>
            </a:r>
            <a:endParaRPr lang="en-US" b="1" u="sng" dirty="0"/>
          </a:p>
        </p:txBody>
      </p:sp>
      <p:pic>
        <p:nvPicPr>
          <p:cNvPr id="4" name="Content Placeholder 3" descr="freefeast_gosl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524001"/>
            <a:ext cx="2926080" cy="152399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3200400"/>
            <a:ext cx="8001000" cy="315452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Developed by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James Gosling.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His team- Mike Sheridan and </a:t>
            </a:r>
            <a:r>
              <a:rPr lang="en-US" dirty="0" smtClean="0"/>
              <a:t> Patrick </a:t>
            </a:r>
            <a:r>
              <a:rPr lang="en-US" dirty="0" err="1" smtClean="0"/>
              <a:t>Naughton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Initially called </a:t>
            </a:r>
            <a:r>
              <a:rPr lang="en-US" b="1" dirty="0" smtClean="0"/>
              <a:t>OAK.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Later Renamed to </a:t>
            </a:r>
            <a:r>
              <a:rPr lang="en-US" b="1" dirty="0" smtClean="0"/>
              <a:t>GREEN.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First public implementation released by </a:t>
            </a:r>
            <a:r>
              <a:rPr lang="en-US" b="1" dirty="0" smtClean="0"/>
              <a:t>Sun</a:t>
            </a:r>
            <a:r>
              <a:rPr lang="en-US" dirty="0" smtClean="0"/>
              <a:t> </a:t>
            </a:r>
            <a:r>
              <a:rPr lang="en-US" b="1" dirty="0" smtClean="0"/>
              <a:t>Microsystems</a:t>
            </a:r>
            <a:r>
              <a:rPr lang="en-US" dirty="0" smtClean="0"/>
              <a:t> on </a:t>
            </a:r>
            <a:r>
              <a:rPr lang="en-US" b="1" dirty="0" smtClean="0"/>
              <a:t>May 20, 1995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JDK Evolutions.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Different Versions(JAVA2): J2SE, J2EE,J2ME.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04088"/>
            <a:ext cx="6477000" cy="1143000"/>
          </a:xfrm>
        </p:spPr>
        <p:txBody>
          <a:bodyPr/>
          <a:lstStyle/>
          <a:p>
            <a:r>
              <a:rPr lang="en-US" b="1" u="sng" dirty="0" smtClean="0"/>
              <a:t>FEATURES OF JAVA</a:t>
            </a:r>
            <a:endParaRPr lang="en-US" b="1" u="sng" dirty="0"/>
          </a:p>
        </p:txBody>
      </p:sp>
      <p:pic>
        <p:nvPicPr>
          <p:cNvPr id="6" name="Content Placeholder 3" descr="JavaFeatu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496" y="1981200"/>
            <a:ext cx="7011008" cy="4008123"/>
          </a:xfr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OBJECTIVE</a:t>
            </a:r>
            <a:endParaRPr lang="en-US" b="1" u="sng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dirty="0" smtClean="0"/>
              <a:t>The main objective </a:t>
            </a:r>
            <a:r>
              <a:rPr lang="en-US" sz="2400" dirty="0" smtClean="0"/>
              <a:t>is to lock </a:t>
            </a:r>
            <a:r>
              <a:rPr lang="en-US" sz="2400" dirty="0" smtClean="0"/>
              <a:t>a folder or </a:t>
            </a:r>
            <a:r>
              <a:rPr lang="en-US" sz="2400" dirty="0" smtClean="0"/>
              <a:t>a </a:t>
            </a:r>
            <a:r>
              <a:rPr lang="en-US" sz="2400" dirty="0" smtClean="0"/>
              <a:t>file from </a:t>
            </a:r>
            <a:r>
              <a:rPr lang="en-US" sz="2400" dirty="0" smtClean="0"/>
              <a:t>getting </a:t>
            </a:r>
            <a:r>
              <a:rPr lang="en-US" sz="2400" dirty="0" smtClean="0"/>
              <a:t>unauthorized access to sensitive files.</a:t>
            </a:r>
            <a:endParaRPr lang="en-US" sz="24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dirty="0" smtClean="0"/>
              <a:t>Protect </a:t>
            </a:r>
            <a:r>
              <a:rPr lang="en-US" sz="2400" dirty="0" smtClean="0"/>
              <a:t>folders with Folder lock a windows platform folder lock </a:t>
            </a:r>
            <a:r>
              <a:rPr lang="en-US" sz="2400" dirty="0" smtClean="0"/>
              <a:t>utility </a:t>
            </a:r>
            <a:r>
              <a:rPr lang="en-US" sz="2400" dirty="0" smtClean="0"/>
              <a:t>which protect folder </a:t>
            </a:r>
            <a:r>
              <a:rPr lang="en-US" sz="2400" dirty="0" smtClean="0"/>
              <a:t>and </a:t>
            </a:r>
            <a:r>
              <a:rPr lang="en-US" sz="2400" dirty="0" smtClean="0"/>
              <a:t>files from getting </a:t>
            </a:r>
            <a:r>
              <a:rPr lang="en-US" sz="2400" dirty="0" smtClean="0"/>
              <a:t>accessed</a:t>
            </a:r>
            <a:r>
              <a:rPr lang="en-US" sz="2400" dirty="0" smtClean="0"/>
              <a:t> </a:t>
            </a:r>
            <a:r>
              <a:rPr lang="en-US" sz="2400" dirty="0" smtClean="0"/>
              <a:t>without unlocking the folder first.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dirty="0" smtClean="0"/>
              <a:t>Folder  </a:t>
            </a:r>
            <a:r>
              <a:rPr lang="en-US" sz="2400" dirty="0" smtClean="0"/>
              <a:t>lock allows you to </a:t>
            </a:r>
            <a:r>
              <a:rPr lang="en-US" sz="2400" dirty="0" smtClean="0"/>
              <a:t>lock the folder </a:t>
            </a:r>
            <a:r>
              <a:rPr lang="en-US" sz="2400" dirty="0" smtClean="0"/>
              <a:t>by hiding it. Locked folder/files </a:t>
            </a:r>
            <a:r>
              <a:rPr lang="en-US" sz="2400" dirty="0" smtClean="0"/>
              <a:t>cannot </a:t>
            </a:r>
            <a:r>
              <a:rPr lang="en-US" sz="2400" dirty="0" smtClean="0"/>
              <a:t>be accessed until path of the folder is provided to </a:t>
            </a:r>
            <a:r>
              <a:rPr lang="en-US" sz="2400" dirty="0" smtClean="0"/>
              <a:t>software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ABOUT THE </a:t>
            </a:r>
            <a:r>
              <a:rPr lang="en-US" b="1" u="sng" dirty="0" smtClean="0"/>
              <a:t>SOFTWARE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   Folder </a:t>
            </a:r>
            <a:r>
              <a:rPr lang="en-IN" sz="3200" dirty="0" smtClean="0"/>
              <a:t>Lock is a full suite solution for all </a:t>
            </a:r>
            <a:r>
              <a:rPr lang="en-IN" sz="3200" dirty="0" smtClean="0"/>
              <a:t>           your </a:t>
            </a:r>
            <a:r>
              <a:rPr lang="en-IN" sz="3200" dirty="0" smtClean="0"/>
              <a:t>data security needs. It lets you keep </a:t>
            </a:r>
            <a:r>
              <a:rPr lang="en-IN" sz="3200" dirty="0" smtClean="0"/>
              <a:t>  your </a:t>
            </a:r>
            <a:r>
              <a:rPr lang="en-IN" sz="3200" dirty="0" smtClean="0"/>
              <a:t>personal files protected from </a:t>
            </a:r>
            <a:r>
              <a:rPr lang="en-IN" sz="3200" dirty="0" smtClean="0"/>
              <a:t>  unauthorized </a:t>
            </a:r>
            <a:r>
              <a:rPr lang="en-IN" sz="3200" dirty="0" smtClean="0"/>
              <a:t>access in both PC and </a:t>
            </a:r>
            <a:r>
              <a:rPr lang="en-IN" sz="3200" dirty="0" smtClean="0"/>
              <a:t>     portable </a:t>
            </a:r>
            <a:r>
              <a:rPr lang="en-IN" sz="3200" dirty="0" smtClean="0"/>
              <a:t>drives.</a:t>
            </a:r>
            <a:r>
              <a:rPr lang="en-IN" sz="2800" dirty="0" smtClean="0">
                <a:solidFill>
                  <a:schemeClr val="bg1"/>
                </a:solidFill>
              </a:rPr>
              <a:t>eep your personal files protected from unauthorized access in both PC and portable drives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HARDWARE REQUIREMENT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Ram: 512 M.B or more</a:t>
            </a:r>
          </a:p>
          <a:p>
            <a:r>
              <a:rPr lang="en-US" sz="3200" dirty="0" smtClean="0"/>
              <a:t>Processor: Pentium-III or more.</a:t>
            </a:r>
          </a:p>
          <a:p>
            <a:r>
              <a:rPr lang="en-US" sz="3200" dirty="0" smtClean="0"/>
              <a:t>Hard Disk: 10 GB or Above.</a:t>
            </a:r>
          </a:p>
          <a:p>
            <a:r>
              <a:rPr lang="en-US" sz="3200" dirty="0" smtClean="0"/>
              <a:t>Display: Any Color CRT or flat panel display</a:t>
            </a:r>
          </a:p>
          <a:p>
            <a:r>
              <a:rPr lang="en-US" sz="3200" dirty="0" smtClean="0"/>
              <a:t>Any windows compatible mouse-pointing device.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315200" cy="1048512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/>
              <a:t>SOFTWARE REQUIREMENT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Eclipse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Eclipse is an integrated development environment (IDE). Written mostly in Java, Eclipse can be used to develop applications.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Eclipse may also be used to develop applications in other programming languages </a:t>
            </a:r>
            <a:r>
              <a:rPr lang="en-US" dirty="0" err="1" smtClean="0"/>
              <a:t>Ada</a:t>
            </a:r>
            <a:r>
              <a:rPr lang="en-US" dirty="0" smtClean="0"/>
              <a:t> ,C ,C++, COBOL, Fortran, JavaScript, PHP, Python, Ruby(including Ruby on Rails framework)</a:t>
            </a:r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SWING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IN" dirty="0" smtClean="0"/>
              <a:t>Swing is the primary Java GUI widget toolkit.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IN" dirty="0" smtClean="0"/>
              <a:t>Swing was developed to provide a more sophisticated set of GUI components than the earlier Abstract Window Toolkit (AWT).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u="sng" dirty="0" smtClean="0"/>
              <a:t>Swing Features: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/>
              <a:t>Light </a:t>
            </a:r>
            <a:r>
              <a:rPr lang="en-IN" dirty="0" smtClean="0"/>
              <a:t>Weight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/>
              <a:t>Rich </a:t>
            </a:r>
            <a:r>
              <a:rPr lang="en-IN" dirty="0" smtClean="0"/>
              <a:t>Controls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/>
              <a:t>Highly </a:t>
            </a:r>
            <a:r>
              <a:rPr lang="en-IN" dirty="0" smtClean="0"/>
              <a:t>Customizable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/>
              <a:t>Pluggable </a:t>
            </a:r>
            <a:r>
              <a:rPr lang="en-IN" dirty="0" smtClean="0"/>
              <a:t>look and feel</a:t>
            </a:r>
            <a:endParaRPr lang="en-US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384</Words>
  <Application>Microsoft Office PowerPoint</Application>
  <PresentationFormat>On-screen Show (4:3)</PresentationFormat>
  <Paragraphs>76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WELCOME TO FOLDER LOCK</vt:lpstr>
      <vt:lpstr>LANGUAGE       USED</vt:lpstr>
      <vt:lpstr>HISTORY OF JAVA</vt:lpstr>
      <vt:lpstr>FEATURES OF JAVA</vt:lpstr>
      <vt:lpstr>OBJECTIVE</vt:lpstr>
      <vt:lpstr>ABOUT THE SOFTWARE</vt:lpstr>
      <vt:lpstr>HARDWARE REQUIREMENT</vt:lpstr>
      <vt:lpstr>SOFTWARE REQUIREMENT</vt:lpstr>
      <vt:lpstr>   SWING</vt:lpstr>
      <vt:lpstr>COMPONENTS OF SWING</vt:lpstr>
      <vt:lpstr>Security Feature</vt:lpstr>
      <vt:lpstr>STEPS OF IMPLEMENTATION:</vt:lpstr>
      <vt:lpstr>Step 1: The Home Page </vt:lpstr>
      <vt:lpstr>Step 2: Task Selection</vt:lpstr>
      <vt:lpstr>Step 3: Select Your Choice</vt:lpstr>
      <vt:lpstr>Step 4: Browse The Directory</vt:lpstr>
      <vt:lpstr>Step 5: Setting The Path </vt:lpstr>
      <vt:lpstr>Step 6: How to Unlock</vt:lpstr>
      <vt:lpstr>Step 7: Enter the Path</vt:lpstr>
      <vt:lpstr>CONCLUSION</vt:lpstr>
      <vt:lpstr>THANK YOU!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xyz</dc:creator>
  <cp:lastModifiedBy>DELL</cp:lastModifiedBy>
  <cp:revision>42</cp:revision>
  <dcterms:created xsi:type="dcterms:W3CDTF">2014-07-29T17:13:17Z</dcterms:created>
  <dcterms:modified xsi:type="dcterms:W3CDTF">2014-07-29T07:40:57Z</dcterms:modified>
</cp:coreProperties>
</file>