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1" r:id="rId3"/>
    <p:sldId id="262" r:id="rId4"/>
    <p:sldId id="260" r:id="rId5"/>
    <p:sldId id="263" r:id="rId6"/>
    <p:sldId id="257" r:id="rId7"/>
    <p:sldId id="258" r:id="rId8"/>
    <p:sldId id="259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674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355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83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6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4C5B4E1-1D3A-4F81-8997-AA6D18E6483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928989F-160A-4905-B764-A581D2997E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33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VEHICLE RENTING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ROSHAN KUMAR SHARMA</a:t>
            </a:r>
          </a:p>
          <a:p>
            <a:pPr>
              <a:buFontTx/>
              <a:buChar char="-"/>
            </a:pPr>
            <a:r>
              <a:rPr lang="en-US" dirty="0"/>
              <a:t>(2000102066)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VIKAS MISHRA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(1700101199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V</a:t>
            </a:r>
            <a:r>
              <a:rPr lang="en-US" dirty="0" smtClean="0"/>
              <a:t>ehicle Renting  </a:t>
            </a:r>
            <a:r>
              <a:rPr lang="en-US" dirty="0" smtClean="0"/>
              <a:t>S</a:t>
            </a:r>
            <a:r>
              <a:rPr lang="en-US" dirty="0" smtClean="0"/>
              <a:t>ervice </a:t>
            </a:r>
            <a:r>
              <a:rPr lang="en-US" dirty="0" smtClean="0"/>
              <a:t>is only limited to the  home country which means it only rents car inside the country border it only gives three option city ride , state ride and country ride 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Car renting system does not deal with the situations in which if any accident or damage occurs it only deals with the fine for delays in return date , the system does not calculate for the damage done to the car.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Special characters like @, #, *, &amp; etc.. in text fields are allowed.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There is no specified length restriction given to the username and password field and both fields accept alphanumeric value.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END 			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THANK  YOU			                            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 PROJECT IS A </a:t>
            </a:r>
            <a:r>
              <a:rPr lang="en-US" dirty="0" smtClean="0"/>
              <a:t>VEHICLE RENTING SERVICE </a:t>
            </a:r>
            <a:r>
              <a:rPr lang="en-US" dirty="0" smtClean="0"/>
              <a:t>PROJECT WHICH IS MADE FOR ORGANIZATIONAL NEEDS TO ASSIST THE EMPLOYEES OF THE ORGANIZATION DEALING WITH CUSTOMERS.</a:t>
            </a:r>
          </a:p>
          <a:p>
            <a:r>
              <a:rPr lang="en-US" dirty="0" smtClean="0"/>
              <a:t>THE OBJECTIVE OF THIS PROJECT IS TO MAKE THE RESERVATION OF CAR EASY FOR THE CUSTOMERS AND EMPLOYEES .</a:t>
            </a:r>
          </a:p>
          <a:p>
            <a:r>
              <a:rPr lang="en-US" dirty="0" smtClean="0"/>
              <a:t>THIS PROJECT IS BASED ON JAVA CODING AND MYSQL DATABASE.</a:t>
            </a:r>
          </a:p>
          <a:p>
            <a:r>
              <a:rPr lang="en-US" dirty="0" smtClean="0"/>
              <a:t>THIS PROJECT CAN BE USED TO BOOK A CAR IN AN ORGANIZATION OR COMPANY.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a) </a:t>
            </a:r>
            <a:r>
              <a:rPr lang="en-US" b="1" dirty="0" smtClean="0"/>
              <a:t>Customer’s registration:</a:t>
            </a:r>
            <a:r>
              <a:rPr lang="en-US" dirty="0" smtClean="0"/>
              <a:t> The system should allow new users to register  and generate membership card.</a:t>
            </a:r>
          </a:p>
          <a:p>
            <a:r>
              <a:rPr lang="en-US" dirty="0" smtClean="0"/>
              <a:t>b) </a:t>
            </a:r>
            <a:r>
              <a:rPr lang="en-US" b="1" dirty="0" smtClean="0"/>
              <a:t>Reservation of cars:</a:t>
            </a:r>
            <a:r>
              <a:rPr lang="en-US" dirty="0" smtClean="0"/>
              <a:t> Customers should be able to use the system to make</a:t>
            </a:r>
          </a:p>
          <a:p>
            <a:r>
              <a:rPr lang="en-US" dirty="0" smtClean="0"/>
              <a:t>c) Booking and reservation.</a:t>
            </a:r>
          </a:p>
          <a:p>
            <a:r>
              <a:rPr lang="en-US" dirty="0" smtClean="0"/>
              <a:t>d) </a:t>
            </a:r>
            <a:r>
              <a:rPr lang="en-US" b="1" dirty="0" smtClean="0"/>
              <a:t>Automatic update to database once reservation is made or new customer registered: </a:t>
            </a:r>
            <a:r>
              <a:rPr lang="en-US" dirty="0" smtClean="0"/>
              <a:t>Whenever there’s new reservation or new registration, the system should be able update the database without any additional efforts from the admin.</a:t>
            </a:r>
          </a:p>
          <a:p>
            <a:r>
              <a:rPr lang="en-US" dirty="0" smtClean="0"/>
              <a:t>e) </a:t>
            </a:r>
            <a:r>
              <a:rPr lang="en-US" b="1" dirty="0" smtClean="0"/>
              <a:t>Feedbacks to customers:</a:t>
            </a:r>
            <a:r>
              <a:rPr lang="en-US" dirty="0" smtClean="0"/>
              <a:t> It should provide means for customers to leave feedback.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u="sng" dirty="0" smtClean="0"/>
              <a:t>Software Requirements</a:t>
            </a:r>
            <a:endParaRPr lang="en-US" dirty="0" smtClean="0"/>
          </a:p>
          <a:p>
            <a:pPr lvl="0"/>
            <a:r>
              <a:rPr lang="en-US" dirty="0" smtClean="0"/>
              <a:t>Java/JDK</a:t>
            </a:r>
          </a:p>
          <a:p>
            <a:pPr lvl="0"/>
            <a:r>
              <a:rPr lang="en-US" dirty="0" smtClean="0"/>
              <a:t>Net Beans</a:t>
            </a:r>
          </a:p>
          <a:p>
            <a:pPr lvl="0"/>
            <a:r>
              <a:rPr lang="en-US" dirty="0" err="1" smtClean="0"/>
              <a:t>MySQL</a:t>
            </a:r>
            <a:endParaRPr lang="en-US" dirty="0" smtClean="0"/>
          </a:p>
          <a:p>
            <a:pPr lvl="0"/>
            <a:r>
              <a:rPr lang="en-US" dirty="0" smtClean="0"/>
              <a:t>SQL YOG</a:t>
            </a:r>
          </a:p>
          <a:p>
            <a:r>
              <a:rPr lang="en-IN" b="1" i="1" dirty="0" smtClean="0"/>
              <a:t> </a:t>
            </a:r>
            <a:endParaRPr lang="en-US" dirty="0" smtClean="0"/>
          </a:p>
          <a:p>
            <a:r>
              <a:rPr lang="en-US" b="1" i="1" u="sng" dirty="0" smtClean="0"/>
              <a:t>Hardware Requirements</a:t>
            </a:r>
            <a:endParaRPr lang="en-US" dirty="0" smtClean="0"/>
          </a:p>
          <a:p>
            <a:pPr lvl="0"/>
            <a:r>
              <a:rPr lang="en-US" dirty="0" smtClean="0"/>
              <a:t>Pentium IV Processor</a:t>
            </a:r>
          </a:p>
          <a:p>
            <a:pPr lvl="0"/>
            <a:r>
              <a:rPr lang="en-US" dirty="0" smtClean="0"/>
              <a:t>512 MB RAM</a:t>
            </a:r>
          </a:p>
          <a:p>
            <a:pPr lvl="0"/>
            <a:r>
              <a:rPr lang="en-US" dirty="0" smtClean="0"/>
              <a:t>40 GB HDD</a:t>
            </a:r>
          </a:p>
          <a:p>
            <a:pPr lvl="0"/>
            <a:r>
              <a:rPr lang="en-US" dirty="0" smtClean="0"/>
              <a:t>Color Monitor</a:t>
            </a:r>
          </a:p>
          <a:p>
            <a:pPr lvl="0"/>
            <a:r>
              <a:rPr lang="en-US" dirty="0" smtClean="0"/>
              <a:t>Keyboard, Mouse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PROJECT</a:t>
            </a:r>
            <a:endParaRPr lang="en-US" dirty="0"/>
          </a:p>
        </p:txBody>
      </p:sp>
      <p:pic>
        <p:nvPicPr>
          <p:cNvPr id="1026" name="Picture 2" descr="C:\Users\RKS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15299" y="2286000"/>
            <a:ext cx="2827702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RENTING SERVICE </a:t>
            </a:r>
            <a:r>
              <a:rPr lang="en-US" dirty="0" smtClean="0"/>
              <a:t>MODULES  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EMPLOYEE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INVOICE MANAGEMENT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IN THIS MODULE EMPLOYEE HAS THE PRIVILEGE TO SERVE THE CUSTOMER AND DRIVERS ALSO BY VARIOUS MEANS LIKE :- </a:t>
            </a:r>
          </a:p>
          <a:p>
            <a:r>
              <a:rPr lang="en-US" sz="2800" dirty="0" smtClean="0"/>
              <a:t>1)ADDING DRIVER</a:t>
            </a:r>
          </a:p>
          <a:p>
            <a:r>
              <a:rPr lang="en-US" sz="2800" dirty="0" smtClean="0"/>
              <a:t>2)MODIYING DRIVER DETAILS </a:t>
            </a:r>
          </a:p>
          <a:p>
            <a:r>
              <a:rPr lang="en-US" sz="2800" dirty="0" smtClean="0"/>
              <a:t>3)ACCESSING ALL THE LIST OF DRIVERS AND CARS</a:t>
            </a:r>
          </a:p>
          <a:p>
            <a:r>
              <a:rPr lang="en-US" sz="2800" dirty="0" smtClean="0"/>
              <a:t>4)BOOKING CAR</a:t>
            </a:r>
          </a:p>
          <a:p>
            <a:r>
              <a:rPr lang="en-US" sz="2800" dirty="0" smtClean="0"/>
              <a:t>5)BILLING THE RENT OF THE CAR WHEN RETURNED BY CUSTOMER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ADMIN MODULE , ADMIN CAN ACCESS ALL THE DATA OF THE DRIVERS , CARS , EMPLOYEES ETC..</a:t>
            </a:r>
          </a:p>
          <a:p>
            <a:r>
              <a:rPr lang="en-US" dirty="0" smtClean="0"/>
              <a:t>IT ALSO HAS FOLLOWING OPTIONS :</a:t>
            </a:r>
          </a:p>
          <a:p>
            <a:r>
              <a:rPr lang="en-US" dirty="0" smtClean="0"/>
              <a:t>1)ADDING EMPLOYEES</a:t>
            </a:r>
          </a:p>
          <a:p>
            <a:r>
              <a:rPr lang="en-US" dirty="0" smtClean="0"/>
              <a:t>2)MODIFYING THE INFORMATION OF THE EMPLOYEES</a:t>
            </a:r>
          </a:p>
          <a:p>
            <a:r>
              <a:rPr lang="en-US" dirty="0" smtClean="0"/>
              <a:t>3)ADDING COMPANY </a:t>
            </a:r>
          </a:p>
          <a:p>
            <a:r>
              <a:rPr lang="en-US" dirty="0" smtClean="0"/>
              <a:t>4)ADDING CAR</a:t>
            </a:r>
          </a:p>
          <a:p>
            <a:r>
              <a:rPr lang="en-US" dirty="0" smtClean="0"/>
              <a:t>5)ACCESSING THE LIST OF ALL DRIVERS , EMPLOYEES.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Black Box Testing- Not</a:t>
            </a:r>
            <a:r>
              <a:rPr lang="en-US" sz="2000" dirty="0" smtClean="0"/>
              <a:t> based on any knowledge of internal designs or code. Tests are based on requirements and functionality.</a:t>
            </a:r>
          </a:p>
          <a:p>
            <a:r>
              <a:rPr lang="en-US" sz="2000" b="1" dirty="0" smtClean="0"/>
              <a:t>White Box Testing-</a:t>
            </a:r>
            <a:r>
              <a:rPr lang="en-US" sz="2000" dirty="0" smtClean="0"/>
              <a:t> Based on the knowledge of the internal logic of an application’s code. Tests are based on coverage of code statements, branches, paths and statements.</a:t>
            </a:r>
          </a:p>
          <a:p>
            <a:r>
              <a:rPr lang="en-US" sz="2000" b="1" dirty="0" smtClean="0"/>
              <a:t>Integration Testing-</a:t>
            </a:r>
            <a:r>
              <a:rPr lang="en-US" sz="2000" dirty="0" smtClean="0"/>
              <a:t> Testing of combined parts of an application to determine if they function together correctly. The ‘parts’ can be code modules, individual applications, client and server applications on a network, etc. This type of testing is especially relevant to client/ server and distributed systems.</a:t>
            </a:r>
          </a:p>
          <a:p>
            <a:r>
              <a:rPr lang="en-US" sz="2000" b="1" dirty="0" smtClean="0"/>
              <a:t>User Acceptance Testing-</a:t>
            </a:r>
            <a:r>
              <a:rPr lang="en-US" sz="2000" dirty="0" smtClean="0"/>
              <a:t> Determining if software is satisfactory to an end user customer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39</TotalTime>
  <Words>464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VEHICLE RENTING SERVICE</vt:lpstr>
      <vt:lpstr>ABOUT THE PROJECT </vt:lpstr>
      <vt:lpstr>OBJECTIVES</vt:lpstr>
      <vt:lpstr>REQUIREMENTS</vt:lpstr>
      <vt:lpstr>FLOW CHART OF PROJECT</vt:lpstr>
      <vt:lpstr>VEHICLE RENTING SERVICE MODULES    </vt:lpstr>
      <vt:lpstr>EMPLOYEE MODULE</vt:lpstr>
      <vt:lpstr>ADMIN MODULE</vt:lpstr>
      <vt:lpstr>TESTING ON PROJECT</vt:lpstr>
      <vt:lpstr>LIMITATIONS OF PROJECT</vt:lpstr>
      <vt:lpstr>THE END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RKS</dc:creator>
  <cp:lastModifiedBy>vikas mishra</cp:lastModifiedBy>
  <cp:revision>18</cp:revision>
  <dcterms:created xsi:type="dcterms:W3CDTF">2020-07-31T15:59:04Z</dcterms:created>
  <dcterms:modified xsi:type="dcterms:W3CDTF">2022-05-17T12:13:04Z</dcterms:modified>
</cp:coreProperties>
</file>