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09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8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71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5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78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7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19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0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75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9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4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3B23-83F2-4357-85CE-36ED588B27C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CC73B1-6995-41EE-8CB3-6591BF5CB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8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259F-AB51-E18D-F2E2-55D92C227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208" y="671803"/>
            <a:ext cx="11513975" cy="4926563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Arial Black" panose="020B0A04020102020204" pitchFamily="34" charset="0"/>
              </a:rPr>
            </a:br>
            <a:r>
              <a:rPr lang="en-IN" sz="4900" b="1" dirty="0">
                <a:latin typeface="Arial Black" panose="020B0A04020102020204" pitchFamily="34" charset="0"/>
                <a:cs typeface="Arial" panose="020B0604020202020204" pitchFamily="34" charset="0"/>
              </a:rPr>
              <a:t>JOB</a:t>
            </a:r>
            <a:r>
              <a:rPr lang="en-IN" sz="49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9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HUNT:</a:t>
            </a:r>
            <a:br>
              <a:rPr lang="en-IN" sz="4900" dirty="0">
                <a:latin typeface="Arial Black" panose="020B0A04020102020204" pitchFamily="34" charset="0"/>
              </a:rPr>
            </a:br>
            <a:r>
              <a:rPr lang="en-IN" sz="4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Extracting opportunities from the web</a:t>
            </a:r>
            <a:br>
              <a:rPr lang="en-IN" sz="4900" dirty="0">
                <a:latin typeface="Arial Black" panose="020B0A04020102020204" pitchFamily="34" charset="0"/>
              </a:rPr>
            </a:br>
            <a:br>
              <a:rPr lang="en-IN" dirty="0">
                <a:latin typeface="Arial Black" panose="020B0A04020102020204" pitchFamily="34" charset="0"/>
              </a:rPr>
            </a:br>
            <a:b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2D91E-13DB-4112-D845-07A4A3DEC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4155" y="3602037"/>
            <a:ext cx="10077061" cy="2350893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PROJECT GUIDE                                  STUDENT NAMES AND ROLL NUMBERS</a:t>
            </a:r>
          </a:p>
          <a:p>
            <a:pPr algn="l"/>
            <a:r>
              <a:rPr lang="en-IN" dirty="0">
                <a:latin typeface="Arial Black" panose="020B0A04020102020204" pitchFamily="34" charset="0"/>
              </a:rPr>
              <a:t>  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P.NIHARIKA</a:t>
            </a:r>
            <a:r>
              <a:rPr lang="en-IN" dirty="0"/>
              <a:t>	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  <a:r>
              <a:rPr lang="en-I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JULURU CHAITANYA SAI  - 22AG1A6795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B.KOULINYA SHARVANI  - 22AG1A67A3</a:t>
            </a:r>
          </a:p>
          <a:p>
            <a:pPr algn="l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	                                                                </a:t>
            </a: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CHIPPABATHINI VIKAS    - 22AG1A6780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0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71D7-09B4-533A-05B0-FD50F10C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17" y="624110"/>
            <a:ext cx="9731796" cy="128089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PROBLEM IDENTIFICATION</a:t>
            </a:r>
            <a:r>
              <a:rPr lang="en-IN" sz="3200" dirty="0">
                <a:latin typeface="Arial Black" panose="020B0A04020102020204" pitchFamily="34" charset="0"/>
              </a:rPr>
              <a:t>-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9E5C-CA14-1EED-829F-F78E2536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642188"/>
            <a:ext cx="10655526" cy="426903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Manual job searching on online portals is time-consuming and labor-intensive.</a:t>
            </a: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Users often need to sift through numerous irrelevant job listings to find suitable opportunities.</a:t>
            </a: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Existing job search platforms do not offer personalized recommendations based on user behavior and preferences.</a:t>
            </a:r>
            <a:endParaRPr lang="en-IN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9D5D-506B-9D1E-3859-B4D5EDB0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155" y="624110"/>
            <a:ext cx="9750457" cy="128089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ABSTRACT-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FE9F-0C37-C2F8-2920-AFB6EA9D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294" y="1511559"/>
            <a:ext cx="10226318" cy="472233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data retrieval from online job portals.</a:t>
            </a:r>
          </a:p>
          <a:p>
            <a:pPr marL="0" indent="0">
              <a:buNone/>
            </a:pPr>
            <a:endParaRPr lang="en-US" sz="24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Designing and developing a web application which web scrapes the jobs in different web portals and notifies the user about job applications.</a:t>
            </a:r>
          </a:p>
          <a:p>
            <a:endParaRPr lang="en-IN" sz="2400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Systematically retrieving job postings from Job portals.</a:t>
            </a:r>
          </a:p>
          <a:p>
            <a:pPr marL="0" indent="0">
              <a:buNone/>
            </a:pPr>
            <a:endParaRPr lang="en-US" sz="2400" dirty="0">
              <a:effectLst/>
              <a:latin typeface="Bahnschrift" panose="020B0502040204020203" pitchFamily="34" charset="0"/>
              <a:ea typeface="Calibri" panose="020F0502020204030204" pitchFamily="34" charset="0"/>
            </a:endParaRPr>
          </a:p>
          <a:p>
            <a:r>
              <a:rPr lang="en-US" sz="240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The scraping tool successfully retrieves job listings from the Job Portal and organizing them into a structured format for the users.</a:t>
            </a:r>
            <a:endParaRPr lang="en-US" sz="24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0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9EE4-51F6-90AD-4A5C-750E22D6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1" y="624110"/>
            <a:ext cx="9806441" cy="1280890"/>
          </a:xfrm>
        </p:spPr>
        <p:txBody>
          <a:bodyPr/>
          <a:lstStyle/>
          <a:p>
            <a:r>
              <a:rPr lang="en-IN" sz="3200" dirty="0">
                <a:latin typeface="Arial Black" panose="020B0A04020102020204" pitchFamily="34" charset="0"/>
              </a:rPr>
              <a:t>HARDWARE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sz="3200" dirty="0">
                <a:latin typeface="Arial Black" panose="020B0A04020102020204" pitchFamily="34" charset="0"/>
              </a:rPr>
              <a:t>REQUIREMENTS</a:t>
            </a:r>
            <a:r>
              <a:rPr lang="en-IN" dirty="0">
                <a:latin typeface="Arial Black" panose="020B0A04020102020204" pitchFamily="34" charset="0"/>
              </a:rPr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DA89-472F-E519-EE55-AE1A6A7A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9" y="1446245"/>
            <a:ext cx="10618204" cy="4787645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Hardware Requirements: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 computer with sufficient processing power to execute web scraping tasks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This Project in Laptop with processor - 12th Gen Intel-i5 configuration and with storage of 218GB .</a:t>
            </a:r>
            <a:endParaRPr lang="en-US" sz="2400" b="0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Reliable internet connection to access job portals and download job listings.</a:t>
            </a:r>
          </a:p>
          <a:p>
            <a:pPr marL="0" indent="0">
              <a:buNone/>
            </a:pP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9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2D99-2917-3A8E-4B97-21B262B4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Arial Black" panose="020B0A04020102020204" pitchFamily="34" charset="0"/>
              </a:rPr>
              <a:t>SOFTWARE REQUIREMENTS-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C040-8E97-D0E0-2240-347EA187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906" y="1343608"/>
            <a:ext cx="10039706" cy="4567614"/>
          </a:xfrm>
        </p:spPr>
        <p:txBody>
          <a:bodyPr/>
          <a:lstStyle/>
          <a:p>
            <a:pPr marL="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    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  <a:t>HTML , CSS are used for 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Front-end webpage.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Python programming language installed on the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Python libraries such as 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BeautifulSoup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, Scrapy, and Requests for web scraping are used.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Web browser (e.g., Chrome, Firefox) for testing and debugging scraping scripts.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Text editor or integrated development environment (IDE) for writing and editing Python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0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0C05-5C5E-C616-B3C7-FEB65737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33868"/>
            <a:ext cx="8911687" cy="1320803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latin typeface="Arial Black" panose="020B0A04020102020204" pitchFamily="34" charset="0"/>
              </a:rPr>
              <a:t>Thankyou</a:t>
            </a:r>
            <a:r>
              <a:rPr lang="en-IN" sz="6000" dirty="0">
                <a:latin typeface="Arial Black" panose="020B0A04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19412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272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Bahnschrift</vt:lpstr>
      <vt:lpstr>Century Gothic</vt:lpstr>
      <vt:lpstr>Times New Roman</vt:lpstr>
      <vt:lpstr>Wingdings 3</vt:lpstr>
      <vt:lpstr>Wisp</vt:lpstr>
      <vt:lpstr> JOB HUNT: Extracting opportunities from the web     </vt:lpstr>
      <vt:lpstr>PROBLEM IDENTIFICATION-</vt:lpstr>
      <vt:lpstr>ABSTRACT-</vt:lpstr>
      <vt:lpstr>HARDWARE REQUIREMENTS-</vt:lpstr>
      <vt:lpstr>SOFTWARE REQUIREMENTS-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of the Project</dc:title>
  <dc:creator>Devisha Tiwari</dc:creator>
  <cp:lastModifiedBy>Koulinya Sharvani</cp:lastModifiedBy>
  <cp:revision>2</cp:revision>
  <dcterms:created xsi:type="dcterms:W3CDTF">2024-03-19T07:45:00Z</dcterms:created>
  <dcterms:modified xsi:type="dcterms:W3CDTF">2024-03-19T15:42:24Z</dcterms:modified>
</cp:coreProperties>
</file>