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7727"/>
          </a:bodyPr>
          <a:p>
            <a:r>
              <a:rPr altLang="en-US" lang="zh-CN"/>
              <a:t>Importing Data into ServiceNow*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p>
            <a:endParaRPr sz="3200"/>
          </a:p>
          <a:p>
            <a:endParaRPr sz="3200"/>
          </a:p>
          <a:p>
            <a:r>
              <a:rPr sz="3200"/>
              <a:t>By: </a:t>
            </a:r>
            <a:r>
              <a:rPr altLang="en-IN" sz="3200" lang="en-US"/>
              <a:t>D</a:t>
            </a:r>
            <a:r>
              <a:rPr altLang="en-IN" sz="3200" lang="en-US"/>
              <a:t>a</a:t>
            </a:r>
            <a:r>
              <a:rPr altLang="en-IN" sz="3200" lang="en-US"/>
              <a:t>s</a:t>
            </a:r>
            <a:r>
              <a:rPr altLang="en-IN" sz="3200" lang="en-US"/>
              <a:t>a</a:t>
            </a:r>
            <a:r>
              <a:rPr altLang="en-IN" sz="3200" lang="en-US"/>
              <a:t>r</a:t>
            </a:r>
            <a:r>
              <a:rPr altLang="en-IN" sz="3200" lang="en-US"/>
              <a:t>i</a:t>
            </a:r>
            <a:r>
              <a:rPr altLang="en-IN" sz="3200" lang="en-US"/>
              <a:t> </a:t>
            </a:r>
            <a:r>
              <a:rPr altLang="en-IN" sz="3200" lang="en-US"/>
              <a:t>v</a:t>
            </a:r>
            <a:r>
              <a:rPr altLang="en-IN" sz="3200" lang="en-US"/>
              <a:t>i</a:t>
            </a:r>
            <a:r>
              <a:rPr altLang="en-IN" sz="3200" lang="en-US"/>
              <a:t>k</a:t>
            </a:r>
            <a:r>
              <a:rPr altLang="en-IN" sz="3200" lang="en-US"/>
              <a:t>a</a:t>
            </a:r>
            <a:r>
              <a:rPr altLang="en-IN" sz="3200" lang="en-US"/>
              <a:t>s</a:t>
            </a:r>
            <a:endParaRPr altLang="en-US" sz="3600" lang="zh-CN"/>
          </a:p>
          <a:p>
            <a:r>
              <a:rPr sz="3200"/>
              <a:t>Platform: SmartInternz</a:t>
            </a:r>
            <a:endParaRPr sz="3600"/>
          </a:p>
          <a:p>
            <a:r>
              <a:rPr sz="3200"/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Securing Data in ServiceNow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Implement Role-Based Access Control (RBAC) to restrict access to sensitive patient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Use Encryption to protect data both in transit and at rest.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Configure Auditing and Logging to track all data access and modifications.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 Import: Use the Data Import feature in ServiceNow to upload the dataset.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Transformation: Use ServiceNow's data transformation tools to convert the data into a suitable format.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Security: Implement RBAC, Encryption, Auditing, and Logging to secure the data.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  <a:endParaRPr altLang="en-US" lang="zh-C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Model Used: Random Forest Classifier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Split: 80/20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Accuracy Achieved: 85%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Tools: Python, Pandas, Scikit-learn (integrated with ServiceNow using APIs)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</a:t>
            </a:r>
            <a:r>
              <a:rPr altLang="en-IN" lang="en-US"/>
              <a:t>lt </a:t>
            </a:r>
            <a:endParaRPr altLang="en-US" lang="zh-C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Result: The imported and secured data can be used for predictive analytics to detect liver cirrhosis with 85% accuracy.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Conclusion: Importing and securing data in ServiceNow enables healthcare organizations to leverage predictive analytics while maintaining data integrity and security.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2013-01-25T13:14:16Z</dcterms:created>
  <dcterms:modified xsi:type="dcterms:W3CDTF">2025-06-27T06:13:49Z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03a1c2d863524af4bf6a04711a05ce89</vt:lpwstr>
  </property>
</Properties>
</file>