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3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71353A-E73A-4C29-863A-284D03B0E06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A5ACCC0-E896-4935-A4DB-73D0C244E089}">
      <dgm:prSet/>
      <dgm:spPr/>
      <dgm:t>
        <a:bodyPr/>
        <a:lstStyle/>
        <a:p>
          <a:pPr>
            <a:lnSpc>
              <a:spcPct val="100000"/>
            </a:lnSpc>
          </a:pPr>
          <a:r>
            <a:rPr lang="en-US"/>
            <a:t>The main advantage of this project is its user-friendly nature. Users without SQL knowledge can interact with databases using natural language queries.</a:t>
          </a:r>
        </a:p>
      </dgm:t>
    </dgm:pt>
    <dgm:pt modelId="{24DAA934-5AC4-48B9-8AC3-058F1B979823}" type="parTrans" cxnId="{23121C71-D8EA-4945-AD98-EEBA6F607B76}">
      <dgm:prSet/>
      <dgm:spPr/>
      <dgm:t>
        <a:bodyPr/>
        <a:lstStyle/>
        <a:p>
          <a:endParaRPr lang="en-US"/>
        </a:p>
      </dgm:t>
    </dgm:pt>
    <dgm:pt modelId="{B3F62A1B-B1B0-46BD-82A1-00DDF900FF8C}" type="sibTrans" cxnId="{23121C71-D8EA-4945-AD98-EEBA6F607B76}">
      <dgm:prSet/>
      <dgm:spPr/>
      <dgm:t>
        <a:bodyPr/>
        <a:lstStyle/>
        <a:p>
          <a:endParaRPr lang="en-US"/>
        </a:p>
      </dgm:t>
    </dgm:pt>
    <dgm:pt modelId="{E24101E0-01CD-4E5A-9F33-A3C12055A4E9}">
      <dgm:prSet/>
      <dgm:spPr/>
      <dgm:t>
        <a:bodyPr/>
        <a:lstStyle/>
        <a:p>
          <a:pPr>
            <a:lnSpc>
              <a:spcPct val="100000"/>
            </a:lnSpc>
          </a:pPr>
          <a:r>
            <a:rPr lang="en-US"/>
            <a:t>It also saves time as it eliminates the need for manual SQL coding.</a:t>
          </a:r>
        </a:p>
      </dgm:t>
    </dgm:pt>
    <dgm:pt modelId="{DDB4838A-5719-45C2-B3B5-3D8EF75C4825}" type="parTrans" cxnId="{E0D52623-A5DB-46E6-BB5F-B7AEE53D6A8F}">
      <dgm:prSet/>
      <dgm:spPr/>
      <dgm:t>
        <a:bodyPr/>
        <a:lstStyle/>
        <a:p>
          <a:endParaRPr lang="en-US"/>
        </a:p>
      </dgm:t>
    </dgm:pt>
    <dgm:pt modelId="{550801AB-EB0F-4F72-8288-D8F189CB5DB6}" type="sibTrans" cxnId="{E0D52623-A5DB-46E6-BB5F-B7AEE53D6A8F}">
      <dgm:prSet/>
      <dgm:spPr/>
      <dgm:t>
        <a:bodyPr/>
        <a:lstStyle/>
        <a:p>
          <a:endParaRPr lang="en-US"/>
        </a:p>
      </dgm:t>
    </dgm:pt>
    <dgm:pt modelId="{39D7B731-A52D-4DC8-9D9C-02EF42B48EA1}">
      <dgm:prSet/>
      <dgm:spPr/>
      <dgm:t>
        <a:bodyPr/>
        <a:lstStyle/>
        <a:p>
          <a:pPr>
            <a:lnSpc>
              <a:spcPct val="100000"/>
            </a:lnSpc>
          </a:pPr>
          <a:r>
            <a:rPr lang="en-US"/>
            <a:t>Additionally, it serves as a learning tool for beginners who want to learn SQL, as they can see how their text queries translate into SQL.</a:t>
          </a:r>
        </a:p>
      </dgm:t>
    </dgm:pt>
    <dgm:pt modelId="{379EC311-05AC-445B-B891-0635A8A389BE}" type="parTrans" cxnId="{0FDF32F8-A52A-43AF-BA7F-6466A0A016F5}">
      <dgm:prSet/>
      <dgm:spPr/>
      <dgm:t>
        <a:bodyPr/>
        <a:lstStyle/>
        <a:p>
          <a:endParaRPr lang="en-US"/>
        </a:p>
      </dgm:t>
    </dgm:pt>
    <dgm:pt modelId="{2FD4EDE5-FE6F-4176-BF48-E451AA617B75}" type="sibTrans" cxnId="{0FDF32F8-A52A-43AF-BA7F-6466A0A016F5}">
      <dgm:prSet/>
      <dgm:spPr/>
      <dgm:t>
        <a:bodyPr/>
        <a:lstStyle/>
        <a:p>
          <a:endParaRPr lang="en-US"/>
        </a:p>
      </dgm:t>
    </dgm:pt>
    <dgm:pt modelId="{64B6B82E-FB7E-435F-AFB0-69A1F420CBD2}" type="pres">
      <dgm:prSet presAssocID="{4C71353A-E73A-4C29-863A-284D03B0E062}" presName="root" presStyleCnt="0">
        <dgm:presLayoutVars>
          <dgm:dir/>
          <dgm:resizeHandles val="exact"/>
        </dgm:presLayoutVars>
      </dgm:prSet>
      <dgm:spPr/>
    </dgm:pt>
    <dgm:pt modelId="{5A5AD9DA-1C13-4434-9A55-6183EE49602E}" type="pres">
      <dgm:prSet presAssocID="{CA5ACCC0-E896-4935-A4DB-73D0C244E089}" presName="compNode" presStyleCnt="0"/>
      <dgm:spPr/>
    </dgm:pt>
    <dgm:pt modelId="{676A8B06-B6B8-4D57-A6BC-8DE0DF9A16CF}" type="pres">
      <dgm:prSet presAssocID="{CA5ACCC0-E896-4935-A4DB-73D0C244E089}" presName="bgRect" presStyleLbl="bgShp" presStyleIdx="0" presStyleCnt="3"/>
      <dgm:spPr/>
    </dgm:pt>
    <dgm:pt modelId="{EBE77E32-9873-45A0-BFA6-AA456FE5794E}" type="pres">
      <dgm:prSet presAssocID="{CA5ACCC0-E896-4935-A4DB-73D0C244E0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AEFCD477-B73C-464C-B5B6-7610056CBF07}" type="pres">
      <dgm:prSet presAssocID="{CA5ACCC0-E896-4935-A4DB-73D0C244E089}" presName="spaceRect" presStyleCnt="0"/>
      <dgm:spPr/>
    </dgm:pt>
    <dgm:pt modelId="{56286ACB-7A9C-40D7-875B-86DDA6C95DBE}" type="pres">
      <dgm:prSet presAssocID="{CA5ACCC0-E896-4935-A4DB-73D0C244E089}" presName="parTx" presStyleLbl="revTx" presStyleIdx="0" presStyleCnt="3">
        <dgm:presLayoutVars>
          <dgm:chMax val="0"/>
          <dgm:chPref val="0"/>
        </dgm:presLayoutVars>
      </dgm:prSet>
      <dgm:spPr/>
    </dgm:pt>
    <dgm:pt modelId="{0C7D3C88-DF2B-4285-991B-843C21D349FA}" type="pres">
      <dgm:prSet presAssocID="{B3F62A1B-B1B0-46BD-82A1-00DDF900FF8C}" presName="sibTrans" presStyleCnt="0"/>
      <dgm:spPr/>
    </dgm:pt>
    <dgm:pt modelId="{67B23DC9-8F27-4032-951D-200AD9C6CB25}" type="pres">
      <dgm:prSet presAssocID="{E24101E0-01CD-4E5A-9F33-A3C12055A4E9}" presName="compNode" presStyleCnt="0"/>
      <dgm:spPr/>
    </dgm:pt>
    <dgm:pt modelId="{E3447384-8EA7-4AE9-BE9E-498FA1E280CF}" type="pres">
      <dgm:prSet presAssocID="{E24101E0-01CD-4E5A-9F33-A3C12055A4E9}" presName="bgRect" presStyleLbl="bgShp" presStyleIdx="1" presStyleCnt="3"/>
      <dgm:spPr/>
    </dgm:pt>
    <dgm:pt modelId="{1AA5E7AD-8EA0-42BC-A59E-24AC89F579E0}" type="pres">
      <dgm:prSet presAssocID="{E24101E0-01CD-4E5A-9F33-A3C12055A4E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FCD970C2-EA76-40E4-B833-8870E4A17D9B}" type="pres">
      <dgm:prSet presAssocID="{E24101E0-01CD-4E5A-9F33-A3C12055A4E9}" presName="spaceRect" presStyleCnt="0"/>
      <dgm:spPr/>
    </dgm:pt>
    <dgm:pt modelId="{73ED06C7-0C1A-4496-8431-87A6A4B42565}" type="pres">
      <dgm:prSet presAssocID="{E24101E0-01CD-4E5A-9F33-A3C12055A4E9}" presName="parTx" presStyleLbl="revTx" presStyleIdx="1" presStyleCnt="3">
        <dgm:presLayoutVars>
          <dgm:chMax val="0"/>
          <dgm:chPref val="0"/>
        </dgm:presLayoutVars>
      </dgm:prSet>
      <dgm:spPr/>
    </dgm:pt>
    <dgm:pt modelId="{45A5CA6B-A0E0-4F42-BD44-7AB64977B197}" type="pres">
      <dgm:prSet presAssocID="{550801AB-EB0F-4F72-8288-D8F189CB5DB6}" presName="sibTrans" presStyleCnt="0"/>
      <dgm:spPr/>
    </dgm:pt>
    <dgm:pt modelId="{93507FCA-0AA7-4238-BD01-0C5F9DB21A3B}" type="pres">
      <dgm:prSet presAssocID="{39D7B731-A52D-4DC8-9D9C-02EF42B48EA1}" presName="compNode" presStyleCnt="0"/>
      <dgm:spPr/>
    </dgm:pt>
    <dgm:pt modelId="{8599343A-DD8C-4CD5-98D1-6019720038C4}" type="pres">
      <dgm:prSet presAssocID="{39D7B731-A52D-4DC8-9D9C-02EF42B48EA1}" presName="bgRect" presStyleLbl="bgShp" presStyleIdx="2" presStyleCnt="3"/>
      <dgm:spPr/>
    </dgm:pt>
    <dgm:pt modelId="{9EF51D30-6F9D-4857-92BD-E2D1594EFE02}" type="pres">
      <dgm:prSet presAssocID="{39D7B731-A52D-4DC8-9D9C-02EF42B48E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DE09672F-51D4-4E93-A6E8-1222F0B24748}" type="pres">
      <dgm:prSet presAssocID="{39D7B731-A52D-4DC8-9D9C-02EF42B48EA1}" presName="spaceRect" presStyleCnt="0"/>
      <dgm:spPr/>
    </dgm:pt>
    <dgm:pt modelId="{89D257CE-52E5-4190-AF8B-CB66EFD1C5B5}" type="pres">
      <dgm:prSet presAssocID="{39D7B731-A52D-4DC8-9D9C-02EF42B48EA1}" presName="parTx" presStyleLbl="revTx" presStyleIdx="2" presStyleCnt="3">
        <dgm:presLayoutVars>
          <dgm:chMax val="0"/>
          <dgm:chPref val="0"/>
        </dgm:presLayoutVars>
      </dgm:prSet>
      <dgm:spPr/>
    </dgm:pt>
  </dgm:ptLst>
  <dgm:cxnLst>
    <dgm:cxn modelId="{E0D52623-A5DB-46E6-BB5F-B7AEE53D6A8F}" srcId="{4C71353A-E73A-4C29-863A-284D03B0E062}" destId="{E24101E0-01CD-4E5A-9F33-A3C12055A4E9}" srcOrd="1" destOrd="0" parTransId="{DDB4838A-5719-45C2-B3B5-3D8EF75C4825}" sibTransId="{550801AB-EB0F-4F72-8288-D8F189CB5DB6}"/>
    <dgm:cxn modelId="{23121C71-D8EA-4945-AD98-EEBA6F607B76}" srcId="{4C71353A-E73A-4C29-863A-284D03B0E062}" destId="{CA5ACCC0-E896-4935-A4DB-73D0C244E089}" srcOrd="0" destOrd="0" parTransId="{24DAA934-5AC4-48B9-8AC3-058F1B979823}" sibTransId="{B3F62A1B-B1B0-46BD-82A1-00DDF900FF8C}"/>
    <dgm:cxn modelId="{21214C7A-4510-46BE-A483-B6788A06596C}" type="presOf" srcId="{4C71353A-E73A-4C29-863A-284D03B0E062}" destId="{64B6B82E-FB7E-435F-AFB0-69A1F420CBD2}" srcOrd="0" destOrd="0" presId="urn:microsoft.com/office/officeart/2018/2/layout/IconVerticalSolidList"/>
    <dgm:cxn modelId="{6865B25A-46F0-4DF6-9147-5B8E76AC50CD}" type="presOf" srcId="{CA5ACCC0-E896-4935-A4DB-73D0C244E089}" destId="{56286ACB-7A9C-40D7-875B-86DDA6C95DBE}" srcOrd="0" destOrd="0" presId="urn:microsoft.com/office/officeart/2018/2/layout/IconVerticalSolidList"/>
    <dgm:cxn modelId="{60379CDE-3A50-469B-AAC4-D2971973A190}" type="presOf" srcId="{E24101E0-01CD-4E5A-9F33-A3C12055A4E9}" destId="{73ED06C7-0C1A-4496-8431-87A6A4B42565}" srcOrd="0" destOrd="0" presId="urn:microsoft.com/office/officeart/2018/2/layout/IconVerticalSolidList"/>
    <dgm:cxn modelId="{E14E1CE6-0AE5-4DF5-9F72-FD6FDC0615E1}" type="presOf" srcId="{39D7B731-A52D-4DC8-9D9C-02EF42B48EA1}" destId="{89D257CE-52E5-4190-AF8B-CB66EFD1C5B5}" srcOrd="0" destOrd="0" presId="urn:microsoft.com/office/officeart/2018/2/layout/IconVerticalSolidList"/>
    <dgm:cxn modelId="{0FDF32F8-A52A-43AF-BA7F-6466A0A016F5}" srcId="{4C71353A-E73A-4C29-863A-284D03B0E062}" destId="{39D7B731-A52D-4DC8-9D9C-02EF42B48EA1}" srcOrd="2" destOrd="0" parTransId="{379EC311-05AC-445B-B891-0635A8A389BE}" sibTransId="{2FD4EDE5-FE6F-4176-BF48-E451AA617B75}"/>
    <dgm:cxn modelId="{C67BF3CD-2B38-4B09-8E07-B87F0698400C}" type="presParOf" srcId="{64B6B82E-FB7E-435F-AFB0-69A1F420CBD2}" destId="{5A5AD9DA-1C13-4434-9A55-6183EE49602E}" srcOrd="0" destOrd="0" presId="urn:microsoft.com/office/officeart/2018/2/layout/IconVerticalSolidList"/>
    <dgm:cxn modelId="{549E8CCE-7FA8-4D2F-8154-A90DB4E4535F}" type="presParOf" srcId="{5A5AD9DA-1C13-4434-9A55-6183EE49602E}" destId="{676A8B06-B6B8-4D57-A6BC-8DE0DF9A16CF}" srcOrd="0" destOrd="0" presId="urn:microsoft.com/office/officeart/2018/2/layout/IconVerticalSolidList"/>
    <dgm:cxn modelId="{495273F9-5893-4100-A9D7-E859C3659EC7}" type="presParOf" srcId="{5A5AD9DA-1C13-4434-9A55-6183EE49602E}" destId="{EBE77E32-9873-45A0-BFA6-AA456FE5794E}" srcOrd="1" destOrd="0" presId="urn:microsoft.com/office/officeart/2018/2/layout/IconVerticalSolidList"/>
    <dgm:cxn modelId="{AA9E9E78-C346-4131-99A9-D862AB14F176}" type="presParOf" srcId="{5A5AD9DA-1C13-4434-9A55-6183EE49602E}" destId="{AEFCD477-B73C-464C-B5B6-7610056CBF07}" srcOrd="2" destOrd="0" presId="urn:microsoft.com/office/officeart/2018/2/layout/IconVerticalSolidList"/>
    <dgm:cxn modelId="{DC829928-19DA-42B6-9FFC-7B1412A0D6B8}" type="presParOf" srcId="{5A5AD9DA-1C13-4434-9A55-6183EE49602E}" destId="{56286ACB-7A9C-40D7-875B-86DDA6C95DBE}" srcOrd="3" destOrd="0" presId="urn:microsoft.com/office/officeart/2018/2/layout/IconVerticalSolidList"/>
    <dgm:cxn modelId="{1AC74E0F-7968-430B-81D5-9C47C8EF0230}" type="presParOf" srcId="{64B6B82E-FB7E-435F-AFB0-69A1F420CBD2}" destId="{0C7D3C88-DF2B-4285-991B-843C21D349FA}" srcOrd="1" destOrd="0" presId="urn:microsoft.com/office/officeart/2018/2/layout/IconVerticalSolidList"/>
    <dgm:cxn modelId="{72E9D498-04AD-45E6-B8AC-14CEB06A1C71}" type="presParOf" srcId="{64B6B82E-FB7E-435F-AFB0-69A1F420CBD2}" destId="{67B23DC9-8F27-4032-951D-200AD9C6CB25}" srcOrd="2" destOrd="0" presId="urn:microsoft.com/office/officeart/2018/2/layout/IconVerticalSolidList"/>
    <dgm:cxn modelId="{B0A2C99E-ADB3-4FFF-8C2A-94C46D3D56F2}" type="presParOf" srcId="{67B23DC9-8F27-4032-951D-200AD9C6CB25}" destId="{E3447384-8EA7-4AE9-BE9E-498FA1E280CF}" srcOrd="0" destOrd="0" presId="urn:microsoft.com/office/officeart/2018/2/layout/IconVerticalSolidList"/>
    <dgm:cxn modelId="{0842958E-83A2-4B92-ACA7-4228069E02BF}" type="presParOf" srcId="{67B23DC9-8F27-4032-951D-200AD9C6CB25}" destId="{1AA5E7AD-8EA0-42BC-A59E-24AC89F579E0}" srcOrd="1" destOrd="0" presId="urn:microsoft.com/office/officeart/2018/2/layout/IconVerticalSolidList"/>
    <dgm:cxn modelId="{63AA3D9A-A977-4737-AD6F-54592C748737}" type="presParOf" srcId="{67B23DC9-8F27-4032-951D-200AD9C6CB25}" destId="{FCD970C2-EA76-40E4-B833-8870E4A17D9B}" srcOrd="2" destOrd="0" presId="urn:microsoft.com/office/officeart/2018/2/layout/IconVerticalSolidList"/>
    <dgm:cxn modelId="{C7A873F2-D80F-422C-9A7A-F6DDCE423671}" type="presParOf" srcId="{67B23DC9-8F27-4032-951D-200AD9C6CB25}" destId="{73ED06C7-0C1A-4496-8431-87A6A4B42565}" srcOrd="3" destOrd="0" presId="urn:microsoft.com/office/officeart/2018/2/layout/IconVerticalSolidList"/>
    <dgm:cxn modelId="{7652369E-D9BF-4E8C-9D2B-36F6F23739CA}" type="presParOf" srcId="{64B6B82E-FB7E-435F-AFB0-69A1F420CBD2}" destId="{45A5CA6B-A0E0-4F42-BD44-7AB64977B197}" srcOrd="3" destOrd="0" presId="urn:microsoft.com/office/officeart/2018/2/layout/IconVerticalSolidList"/>
    <dgm:cxn modelId="{1CE3F450-ACF7-4274-B993-7AE857249488}" type="presParOf" srcId="{64B6B82E-FB7E-435F-AFB0-69A1F420CBD2}" destId="{93507FCA-0AA7-4238-BD01-0C5F9DB21A3B}" srcOrd="4" destOrd="0" presId="urn:microsoft.com/office/officeart/2018/2/layout/IconVerticalSolidList"/>
    <dgm:cxn modelId="{DEF4763E-F442-414A-BA0C-2E0694B67A32}" type="presParOf" srcId="{93507FCA-0AA7-4238-BD01-0C5F9DB21A3B}" destId="{8599343A-DD8C-4CD5-98D1-6019720038C4}" srcOrd="0" destOrd="0" presId="urn:microsoft.com/office/officeart/2018/2/layout/IconVerticalSolidList"/>
    <dgm:cxn modelId="{DFA615AD-48CC-4BD6-BFD9-BBBF0F114A4F}" type="presParOf" srcId="{93507FCA-0AA7-4238-BD01-0C5F9DB21A3B}" destId="{9EF51D30-6F9D-4857-92BD-E2D1594EFE02}" srcOrd="1" destOrd="0" presId="urn:microsoft.com/office/officeart/2018/2/layout/IconVerticalSolidList"/>
    <dgm:cxn modelId="{CDA5B091-BBBE-4A9B-BA90-601B0DF1CE21}" type="presParOf" srcId="{93507FCA-0AA7-4238-BD01-0C5F9DB21A3B}" destId="{DE09672F-51D4-4E93-A6E8-1222F0B24748}" srcOrd="2" destOrd="0" presId="urn:microsoft.com/office/officeart/2018/2/layout/IconVerticalSolidList"/>
    <dgm:cxn modelId="{4637B249-6656-423D-8091-C29A1777387E}" type="presParOf" srcId="{93507FCA-0AA7-4238-BD01-0C5F9DB21A3B}" destId="{89D257CE-52E5-4190-AF8B-CB66EFD1C5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8B6103-B909-484D-ABB9-18BE15FF657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6AE9A97-7C77-4364-8EF3-6E75A5C5BBFB}">
      <dgm:prSet/>
      <dgm:spPr/>
      <dgm:t>
        <a:bodyPr/>
        <a:lstStyle/>
        <a:p>
          <a:pPr>
            <a:lnSpc>
              <a:spcPct val="100000"/>
            </a:lnSpc>
          </a:pPr>
          <a:r>
            <a:rPr lang="en-US"/>
            <a:t>One limitation of the Gemini tool is that it doesn’t automatically understand your table schema. You need to manually input your schema into the interface.</a:t>
          </a:r>
        </a:p>
      </dgm:t>
    </dgm:pt>
    <dgm:pt modelId="{93B95ADD-6295-4864-B3D4-2B841F11F25E}" type="parTrans" cxnId="{A1AC49C7-E4D8-4092-AB99-A91B17C6DEB5}">
      <dgm:prSet/>
      <dgm:spPr/>
      <dgm:t>
        <a:bodyPr/>
        <a:lstStyle/>
        <a:p>
          <a:endParaRPr lang="en-US"/>
        </a:p>
      </dgm:t>
    </dgm:pt>
    <dgm:pt modelId="{7CED00BC-7EDF-4651-842F-560FA0040C7A}" type="sibTrans" cxnId="{A1AC49C7-E4D8-4092-AB99-A91B17C6DEB5}">
      <dgm:prSet/>
      <dgm:spPr/>
      <dgm:t>
        <a:bodyPr/>
        <a:lstStyle/>
        <a:p>
          <a:endParaRPr lang="en-US"/>
        </a:p>
      </dgm:t>
    </dgm:pt>
    <dgm:pt modelId="{D050D7B9-1B91-4918-88FC-2A46F0F9D5C5}">
      <dgm:prSet/>
      <dgm:spPr/>
      <dgm:t>
        <a:bodyPr/>
        <a:lstStyle/>
        <a:p>
          <a:pPr>
            <a:lnSpc>
              <a:spcPct val="100000"/>
            </a:lnSpc>
          </a:pPr>
          <a:r>
            <a:rPr lang="en-US"/>
            <a:t>Also, complex queries might not always be accurately translated, and some manual tweaking might be required.</a:t>
          </a:r>
        </a:p>
      </dgm:t>
    </dgm:pt>
    <dgm:pt modelId="{D61DDACB-329F-4C54-9E49-66DC27E088E6}" type="parTrans" cxnId="{C7A064C3-29F7-48E6-B14D-BA56E831BE9E}">
      <dgm:prSet/>
      <dgm:spPr/>
      <dgm:t>
        <a:bodyPr/>
        <a:lstStyle/>
        <a:p>
          <a:endParaRPr lang="en-US"/>
        </a:p>
      </dgm:t>
    </dgm:pt>
    <dgm:pt modelId="{02058FB4-BE69-4E0D-B85F-460C75B2444E}" type="sibTrans" cxnId="{C7A064C3-29F7-48E6-B14D-BA56E831BE9E}">
      <dgm:prSet/>
      <dgm:spPr/>
      <dgm:t>
        <a:bodyPr/>
        <a:lstStyle/>
        <a:p>
          <a:endParaRPr lang="en-US"/>
        </a:p>
      </dgm:t>
    </dgm:pt>
    <dgm:pt modelId="{4DCB6019-F313-4CB7-8550-4D86B9F51B79}" type="pres">
      <dgm:prSet presAssocID="{5D8B6103-B909-484D-ABB9-18BE15FF6579}" presName="root" presStyleCnt="0">
        <dgm:presLayoutVars>
          <dgm:dir/>
          <dgm:resizeHandles val="exact"/>
        </dgm:presLayoutVars>
      </dgm:prSet>
      <dgm:spPr/>
    </dgm:pt>
    <dgm:pt modelId="{79083197-9823-445F-B9EF-F728FA323098}" type="pres">
      <dgm:prSet presAssocID="{B6AE9A97-7C77-4364-8EF3-6E75A5C5BBFB}" presName="compNode" presStyleCnt="0"/>
      <dgm:spPr/>
    </dgm:pt>
    <dgm:pt modelId="{B139D9EA-ACAD-4A9C-A433-084CF42DF8A9}" type="pres">
      <dgm:prSet presAssocID="{B6AE9A97-7C77-4364-8EF3-6E75A5C5BBFB}" presName="bgRect" presStyleLbl="bgShp" presStyleIdx="0" presStyleCnt="2"/>
      <dgm:spPr/>
    </dgm:pt>
    <dgm:pt modelId="{7374D694-8770-4E4B-8EA3-3C53E4078585}" type="pres">
      <dgm:prSet presAssocID="{B6AE9A97-7C77-4364-8EF3-6E75A5C5BBF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70A1F270-7866-4E63-9017-627CD3797277}" type="pres">
      <dgm:prSet presAssocID="{B6AE9A97-7C77-4364-8EF3-6E75A5C5BBFB}" presName="spaceRect" presStyleCnt="0"/>
      <dgm:spPr/>
    </dgm:pt>
    <dgm:pt modelId="{D38DD87C-CE64-4D09-937B-AA2C6C5741C7}" type="pres">
      <dgm:prSet presAssocID="{B6AE9A97-7C77-4364-8EF3-6E75A5C5BBFB}" presName="parTx" presStyleLbl="revTx" presStyleIdx="0" presStyleCnt="2">
        <dgm:presLayoutVars>
          <dgm:chMax val="0"/>
          <dgm:chPref val="0"/>
        </dgm:presLayoutVars>
      </dgm:prSet>
      <dgm:spPr/>
    </dgm:pt>
    <dgm:pt modelId="{16C9E805-9D82-42E5-80CB-E88C57B82811}" type="pres">
      <dgm:prSet presAssocID="{7CED00BC-7EDF-4651-842F-560FA0040C7A}" presName="sibTrans" presStyleCnt="0"/>
      <dgm:spPr/>
    </dgm:pt>
    <dgm:pt modelId="{049DE57F-973C-4571-9449-491EE5ECF65A}" type="pres">
      <dgm:prSet presAssocID="{D050D7B9-1B91-4918-88FC-2A46F0F9D5C5}" presName="compNode" presStyleCnt="0"/>
      <dgm:spPr/>
    </dgm:pt>
    <dgm:pt modelId="{BE64DB5E-72B6-49E3-8E98-6AF92A3663C8}" type="pres">
      <dgm:prSet presAssocID="{D050D7B9-1B91-4918-88FC-2A46F0F9D5C5}" presName="bgRect" presStyleLbl="bgShp" presStyleIdx="1" presStyleCnt="2"/>
      <dgm:spPr/>
    </dgm:pt>
    <dgm:pt modelId="{3B756818-0A31-47C1-9D43-F08F890AD72D}" type="pres">
      <dgm:prSet presAssocID="{D050D7B9-1B91-4918-88FC-2A46F0F9D5C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2CAA4649-767A-4D0C-ABA4-A76DC638C9C5}" type="pres">
      <dgm:prSet presAssocID="{D050D7B9-1B91-4918-88FC-2A46F0F9D5C5}" presName="spaceRect" presStyleCnt="0"/>
      <dgm:spPr/>
    </dgm:pt>
    <dgm:pt modelId="{0713EFAF-084B-49BC-899B-41A181AED3BA}" type="pres">
      <dgm:prSet presAssocID="{D050D7B9-1B91-4918-88FC-2A46F0F9D5C5}" presName="parTx" presStyleLbl="revTx" presStyleIdx="1" presStyleCnt="2">
        <dgm:presLayoutVars>
          <dgm:chMax val="0"/>
          <dgm:chPref val="0"/>
        </dgm:presLayoutVars>
      </dgm:prSet>
      <dgm:spPr/>
    </dgm:pt>
  </dgm:ptLst>
  <dgm:cxnLst>
    <dgm:cxn modelId="{817DD720-6697-4B22-BB82-873948D19D86}" type="presOf" srcId="{B6AE9A97-7C77-4364-8EF3-6E75A5C5BBFB}" destId="{D38DD87C-CE64-4D09-937B-AA2C6C5741C7}" srcOrd="0" destOrd="0" presId="urn:microsoft.com/office/officeart/2018/2/layout/IconVerticalSolidList"/>
    <dgm:cxn modelId="{93631066-49D6-42E0-B0EB-A5A8A3FBB167}" type="presOf" srcId="{D050D7B9-1B91-4918-88FC-2A46F0F9D5C5}" destId="{0713EFAF-084B-49BC-899B-41A181AED3BA}" srcOrd="0" destOrd="0" presId="urn:microsoft.com/office/officeart/2018/2/layout/IconVerticalSolidList"/>
    <dgm:cxn modelId="{C7A064C3-29F7-48E6-B14D-BA56E831BE9E}" srcId="{5D8B6103-B909-484D-ABB9-18BE15FF6579}" destId="{D050D7B9-1B91-4918-88FC-2A46F0F9D5C5}" srcOrd="1" destOrd="0" parTransId="{D61DDACB-329F-4C54-9E49-66DC27E088E6}" sibTransId="{02058FB4-BE69-4E0D-B85F-460C75B2444E}"/>
    <dgm:cxn modelId="{A1AC49C7-E4D8-4092-AB99-A91B17C6DEB5}" srcId="{5D8B6103-B909-484D-ABB9-18BE15FF6579}" destId="{B6AE9A97-7C77-4364-8EF3-6E75A5C5BBFB}" srcOrd="0" destOrd="0" parTransId="{93B95ADD-6295-4864-B3D4-2B841F11F25E}" sibTransId="{7CED00BC-7EDF-4651-842F-560FA0040C7A}"/>
    <dgm:cxn modelId="{8B2364C8-6E6C-4C02-A926-172F92F8372C}" type="presOf" srcId="{5D8B6103-B909-484D-ABB9-18BE15FF6579}" destId="{4DCB6019-F313-4CB7-8550-4D86B9F51B79}" srcOrd="0" destOrd="0" presId="urn:microsoft.com/office/officeart/2018/2/layout/IconVerticalSolidList"/>
    <dgm:cxn modelId="{B940D35D-F3B3-4D43-97E1-978A204AC90B}" type="presParOf" srcId="{4DCB6019-F313-4CB7-8550-4D86B9F51B79}" destId="{79083197-9823-445F-B9EF-F728FA323098}" srcOrd="0" destOrd="0" presId="urn:microsoft.com/office/officeart/2018/2/layout/IconVerticalSolidList"/>
    <dgm:cxn modelId="{59D2DB0D-F30A-4D39-913F-619F61FD5261}" type="presParOf" srcId="{79083197-9823-445F-B9EF-F728FA323098}" destId="{B139D9EA-ACAD-4A9C-A433-084CF42DF8A9}" srcOrd="0" destOrd="0" presId="urn:microsoft.com/office/officeart/2018/2/layout/IconVerticalSolidList"/>
    <dgm:cxn modelId="{FB630CEA-BE65-4681-A7AF-F324230FB330}" type="presParOf" srcId="{79083197-9823-445F-B9EF-F728FA323098}" destId="{7374D694-8770-4E4B-8EA3-3C53E4078585}" srcOrd="1" destOrd="0" presId="urn:microsoft.com/office/officeart/2018/2/layout/IconVerticalSolidList"/>
    <dgm:cxn modelId="{1B19490F-6EC6-439C-B512-E542B74DD343}" type="presParOf" srcId="{79083197-9823-445F-B9EF-F728FA323098}" destId="{70A1F270-7866-4E63-9017-627CD3797277}" srcOrd="2" destOrd="0" presId="urn:microsoft.com/office/officeart/2018/2/layout/IconVerticalSolidList"/>
    <dgm:cxn modelId="{3EB9AFA9-D353-4586-9CF2-7AEA501F25B9}" type="presParOf" srcId="{79083197-9823-445F-B9EF-F728FA323098}" destId="{D38DD87C-CE64-4D09-937B-AA2C6C5741C7}" srcOrd="3" destOrd="0" presId="urn:microsoft.com/office/officeart/2018/2/layout/IconVerticalSolidList"/>
    <dgm:cxn modelId="{47E43F74-7AA3-4501-812B-D696F3EEA601}" type="presParOf" srcId="{4DCB6019-F313-4CB7-8550-4D86B9F51B79}" destId="{16C9E805-9D82-42E5-80CB-E88C57B82811}" srcOrd="1" destOrd="0" presId="urn:microsoft.com/office/officeart/2018/2/layout/IconVerticalSolidList"/>
    <dgm:cxn modelId="{8381123C-75C4-466D-9641-C76971CAB10A}" type="presParOf" srcId="{4DCB6019-F313-4CB7-8550-4D86B9F51B79}" destId="{049DE57F-973C-4571-9449-491EE5ECF65A}" srcOrd="2" destOrd="0" presId="urn:microsoft.com/office/officeart/2018/2/layout/IconVerticalSolidList"/>
    <dgm:cxn modelId="{A7DB6E33-1516-4F0D-A3C2-7BD5CB8A9E18}" type="presParOf" srcId="{049DE57F-973C-4571-9449-491EE5ECF65A}" destId="{BE64DB5E-72B6-49E3-8E98-6AF92A3663C8}" srcOrd="0" destOrd="0" presId="urn:microsoft.com/office/officeart/2018/2/layout/IconVerticalSolidList"/>
    <dgm:cxn modelId="{BC2C339F-BB55-441B-B061-2023F3C16C43}" type="presParOf" srcId="{049DE57F-973C-4571-9449-491EE5ECF65A}" destId="{3B756818-0A31-47C1-9D43-F08F890AD72D}" srcOrd="1" destOrd="0" presId="urn:microsoft.com/office/officeart/2018/2/layout/IconVerticalSolidList"/>
    <dgm:cxn modelId="{0BDF6561-C596-4C3A-B68A-36077BA12FD6}" type="presParOf" srcId="{049DE57F-973C-4571-9449-491EE5ECF65A}" destId="{2CAA4649-767A-4D0C-ABA4-A76DC638C9C5}" srcOrd="2" destOrd="0" presId="urn:microsoft.com/office/officeart/2018/2/layout/IconVerticalSolidList"/>
    <dgm:cxn modelId="{3BB5C813-95AC-464C-BF22-F1EA85B35D7F}" type="presParOf" srcId="{049DE57F-973C-4571-9449-491EE5ECF65A}" destId="{0713EFAF-084B-49BC-899B-41A181AED3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EF0813-5803-4296-91F9-5F9BA791815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37F829B-69A4-448B-BF92-F44E2D580A08}">
      <dgm:prSet/>
      <dgm:spPr/>
      <dgm:t>
        <a:bodyPr/>
        <a:lstStyle/>
        <a:p>
          <a:pPr>
            <a:lnSpc>
              <a:spcPct val="100000"/>
            </a:lnSpc>
          </a:pPr>
          <a:r>
            <a:rPr lang="en-US"/>
            <a:t>This project can be beneficial in various sectors. For instance, in a business setting, a sales manager could use it to quickly retrieve sales data without needing to know SQL. </a:t>
          </a:r>
        </a:p>
      </dgm:t>
    </dgm:pt>
    <dgm:pt modelId="{2915B952-131C-4434-8988-8881835F0849}" type="parTrans" cxnId="{EBE0471D-332A-47AC-9EEE-5CA595C8156F}">
      <dgm:prSet/>
      <dgm:spPr/>
      <dgm:t>
        <a:bodyPr/>
        <a:lstStyle/>
        <a:p>
          <a:endParaRPr lang="en-US"/>
        </a:p>
      </dgm:t>
    </dgm:pt>
    <dgm:pt modelId="{74EEB899-DB94-4E0A-8D49-14EB030A0621}" type="sibTrans" cxnId="{EBE0471D-332A-47AC-9EEE-5CA595C8156F}">
      <dgm:prSet/>
      <dgm:spPr/>
      <dgm:t>
        <a:bodyPr/>
        <a:lstStyle/>
        <a:p>
          <a:endParaRPr lang="en-US"/>
        </a:p>
      </dgm:t>
    </dgm:pt>
    <dgm:pt modelId="{E7D06E22-9DA5-4736-ACB9-CC6728DBAFE6}">
      <dgm:prSet/>
      <dgm:spPr/>
      <dgm:t>
        <a:bodyPr/>
        <a:lstStyle/>
        <a:p>
          <a:pPr>
            <a:lnSpc>
              <a:spcPct val="100000"/>
            </a:lnSpc>
          </a:pPr>
          <a:r>
            <a:rPr lang="en-US"/>
            <a:t>In an educational setting, it could be used as a learning tool for students studying databases.</a:t>
          </a:r>
        </a:p>
      </dgm:t>
    </dgm:pt>
    <dgm:pt modelId="{42DA2792-DDFA-4F05-A45B-F05B6A5B5E97}" type="parTrans" cxnId="{34FB23AE-BDB9-46DE-8713-8D2B3979C436}">
      <dgm:prSet/>
      <dgm:spPr/>
      <dgm:t>
        <a:bodyPr/>
        <a:lstStyle/>
        <a:p>
          <a:endParaRPr lang="en-US"/>
        </a:p>
      </dgm:t>
    </dgm:pt>
    <dgm:pt modelId="{4630FE03-D5CC-4009-8774-E28F7C882170}" type="sibTrans" cxnId="{34FB23AE-BDB9-46DE-8713-8D2B3979C436}">
      <dgm:prSet/>
      <dgm:spPr/>
      <dgm:t>
        <a:bodyPr/>
        <a:lstStyle/>
        <a:p>
          <a:endParaRPr lang="en-US"/>
        </a:p>
      </dgm:t>
    </dgm:pt>
    <dgm:pt modelId="{06A54BF6-6BF1-4BE9-89A5-DFCC59E691BD}" type="pres">
      <dgm:prSet presAssocID="{B0EF0813-5803-4296-91F9-5F9BA7918152}" presName="root" presStyleCnt="0">
        <dgm:presLayoutVars>
          <dgm:dir/>
          <dgm:resizeHandles val="exact"/>
        </dgm:presLayoutVars>
      </dgm:prSet>
      <dgm:spPr/>
    </dgm:pt>
    <dgm:pt modelId="{59DBCA25-B6C5-4DFB-899C-282C021B0450}" type="pres">
      <dgm:prSet presAssocID="{B37F829B-69A4-448B-BF92-F44E2D580A08}" presName="compNode" presStyleCnt="0"/>
      <dgm:spPr/>
    </dgm:pt>
    <dgm:pt modelId="{0FC849E4-84E0-45A1-B7A5-BFAC9ADE3BAC}" type="pres">
      <dgm:prSet presAssocID="{B37F829B-69A4-448B-BF92-F44E2D580A08}" presName="bgRect" presStyleLbl="bgShp" presStyleIdx="0" presStyleCnt="2"/>
      <dgm:spPr/>
    </dgm:pt>
    <dgm:pt modelId="{152356E1-8C30-409F-8575-F77046E80C45}" type="pres">
      <dgm:prSet presAssocID="{B37F829B-69A4-448B-BF92-F44E2D580A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0ED4FF50-98D8-4CF7-A931-501B4F237DB4}" type="pres">
      <dgm:prSet presAssocID="{B37F829B-69A4-448B-BF92-F44E2D580A08}" presName="spaceRect" presStyleCnt="0"/>
      <dgm:spPr/>
    </dgm:pt>
    <dgm:pt modelId="{20C73301-C6E4-4AF4-9B94-E541B941BA16}" type="pres">
      <dgm:prSet presAssocID="{B37F829B-69A4-448B-BF92-F44E2D580A08}" presName="parTx" presStyleLbl="revTx" presStyleIdx="0" presStyleCnt="2">
        <dgm:presLayoutVars>
          <dgm:chMax val="0"/>
          <dgm:chPref val="0"/>
        </dgm:presLayoutVars>
      </dgm:prSet>
      <dgm:spPr/>
    </dgm:pt>
    <dgm:pt modelId="{731C0953-536D-48D4-8606-C964189BA4EC}" type="pres">
      <dgm:prSet presAssocID="{74EEB899-DB94-4E0A-8D49-14EB030A0621}" presName="sibTrans" presStyleCnt="0"/>
      <dgm:spPr/>
    </dgm:pt>
    <dgm:pt modelId="{234B0EF8-0BC9-4852-98F2-F4A0D6223D1F}" type="pres">
      <dgm:prSet presAssocID="{E7D06E22-9DA5-4736-ACB9-CC6728DBAFE6}" presName="compNode" presStyleCnt="0"/>
      <dgm:spPr/>
    </dgm:pt>
    <dgm:pt modelId="{B9FCEC74-5BF4-453B-A385-CCB6773DEABD}" type="pres">
      <dgm:prSet presAssocID="{E7D06E22-9DA5-4736-ACB9-CC6728DBAFE6}" presName="bgRect" presStyleLbl="bgShp" presStyleIdx="1" presStyleCnt="2"/>
      <dgm:spPr/>
    </dgm:pt>
    <dgm:pt modelId="{8CBF2125-1B80-4602-8ED8-A58E7D79227C}" type="pres">
      <dgm:prSet presAssocID="{E7D06E22-9DA5-4736-ACB9-CC6728DBAFE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4DD9FA36-A41E-43FA-A709-E158C056208C}" type="pres">
      <dgm:prSet presAssocID="{E7D06E22-9DA5-4736-ACB9-CC6728DBAFE6}" presName="spaceRect" presStyleCnt="0"/>
      <dgm:spPr/>
    </dgm:pt>
    <dgm:pt modelId="{0C4536D5-D463-47F7-92EB-7DF5D1402BE5}" type="pres">
      <dgm:prSet presAssocID="{E7D06E22-9DA5-4736-ACB9-CC6728DBAFE6}" presName="parTx" presStyleLbl="revTx" presStyleIdx="1" presStyleCnt="2">
        <dgm:presLayoutVars>
          <dgm:chMax val="0"/>
          <dgm:chPref val="0"/>
        </dgm:presLayoutVars>
      </dgm:prSet>
      <dgm:spPr/>
    </dgm:pt>
  </dgm:ptLst>
  <dgm:cxnLst>
    <dgm:cxn modelId="{D7770218-034C-4E96-A119-072F2DBB6CD3}" type="presOf" srcId="{E7D06E22-9DA5-4736-ACB9-CC6728DBAFE6}" destId="{0C4536D5-D463-47F7-92EB-7DF5D1402BE5}" srcOrd="0" destOrd="0" presId="urn:microsoft.com/office/officeart/2018/2/layout/IconVerticalSolidList"/>
    <dgm:cxn modelId="{EBE0471D-332A-47AC-9EEE-5CA595C8156F}" srcId="{B0EF0813-5803-4296-91F9-5F9BA7918152}" destId="{B37F829B-69A4-448B-BF92-F44E2D580A08}" srcOrd="0" destOrd="0" parTransId="{2915B952-131C-4434-8988-8881835F0849}" sibTransId="{74EEB899-DB94-4E0A-8D49-14EB030A0621}"/>
    <dgm:cxn modelId="{4D49ED1D-57DA-4446-B504-20CDA23EB7F6}" type="presOf" srcId="{B37F829B-69A4-448B-BF92-F44E2D580A08}" destId="{20C73301-C6E4-4AF4-9B94-E541B941BA16}" srcOrd="0" destOrd="0" presId="urn:microsoft.com/office/officeart/2018/2/layout/IconVerticalSolidList"/>
    <dgm:cxn modelId="{D42BC84B-AABC-48D5-BACC-952ABF04313F}" type="presOf" srcId="{B0EF0813-5803-4296-91F9-5F9BA7918152}" destId="{06A54BF6-6BF1-4BE9-89A5-DFCC59E691BD}" srcOrd="0" destOrd="0" presId="urn:microsoft.com/office/officeart/2018/2/layout/IconVerticalSolidList"/>
    <dgm:cxn modelId="{34FB23AE-BDB9-46DE-8713-8D2B3979C436}" srcId="{B0EF0813-5803-4296-91F9-5F9BA7918152}" destId="{E7D06E22-9DA5-4736-ACB9-CC6728DBAFE6}" srcOrd="1" destOrd="0" parTransId="{42DA2792-DDFA-4F05-A45B-F05B6A5B5E97}" sibTransId="{4630FE03-D5CC-4009-8774-E28F7C882170}"/>
    <dgm:cxn modelId="{634C2ADF-DB21-45E6-82F5-D9AECA84D4B8}" type="presParOf" srcId="{06A54BF6-6BF1-4BE9-89A5-DFCC59E691BD}" destId="{59DBCA25-B6C5-4DFB-899C-282C021B0450}" srcOrd="0" destOrd="0" presId="urn:microsoft.com/office/officeart/2018/2/layout/IconVerticalSolidList"/>
    <dgm:cxn modelId="{F9878509-0683-4098-AE22-8F515E1FF234}" type="presParOf" srcId="{59DBCA25-B6C5-4DFB-899C-282C021B0450}" destId="{0FC849E4-84E0-45A1-B7A5-BFAC9ADE3BAC}" srcOrd="0" destOrd="0" presId="urn:microsoft.com/office/officeart/2018/2/layout/IconVerticalSolidList"/>
    <dgm:cxn modelId="{D47CE876-D25B-44E3-B490-5CEB02DD02BE}" type="presParOf" srcId="{59DBCA25-B6C5-4DFB-899C-282C021B0450}" destId="{152356E1-8C30-409F-8575-F77046E80C45}" srcOrd="1" destOrd="0" presId="urn:microsoft.com/office/officeart/2018/2/layout/IconVerticalSolidList"/>
    <dgm:cxn modelId="{E0C9C496-6CFF-4DB0-A9A5-B8D01944A903}" type="presParOf" srcId="{59DBCA25-B6C5-4DFB-899C-282C021B0450}" destId="{0ED4FF50-98D8-4CF7-A931-501B4F237DB4}" srcOrd="2" destOrd="0" presId="urn:microsoft.com/office/officeart/2018/2/layout/IconVerticalSolidList"/>
    <dgm:cxn modelId="{20A45C02-A4F1-4D69-BB79-B6D79097030E}" type="presParOf" srcId="{59DBCA25-B6C5-4DFB-899C-282C021B0450}" destId="{20C73301-C6E4-4AF4-9B94-E541B941BA16}" srcOrd="3" destOrd="0" presId="urn:microsoft.com/office/officeart/2018/2/layout/IconVerticalSolidList"/>
    <dgm:cxn modelId="{9C30175B-8840-4FB6-B237-A217C12B63CF}" type="presParOf" srcId="{06A54BF6-6BF1-4BE9-89A5-DFCC59E691BD}" destId="{731C0953-536D-48D4-8606-C964189BA4EC}" srcOrd="1" destOrd="0" presId="urn:microsoft.com/office/officeart/2018/2/layout/IconVerticalSolidList"/>
    <dgm:cxn modelId="{45FB933D-DF4B-4778-9CBF-FAA659C649C7}" type="presParOf" srcId="{06A54BF6-6BF1-4BE9-89A5-DFCC59E691BD}" destId="{234B0EF8-0BC9-4852-98F2-F4A0D6223D1F}" srcOrd="2" destOrd="0" presId="urn:microsoft.com/office/officeart/2018/2/layout/IconVerticalSolidList"/>
    <dgm:cxn modelId="{60FA16E5-4180-4166-AF6E-3A24C10E2971}" type="presParOf" srcId="{234B0EF8-0BC9-4852-98F2-F4A0D6223D1F}" destId="{B9FCEC74-5BF4-453B-A385-CCB6773DEABD}" srcOrd="0" destOrd="0" presId="urn:microsoft.com/office/officeart/2018/2/layout/IconVerticalSolidList"/>
    <dgm:cxn modelId="{138E1A39-6187-4595-A62F-9051908A7DAE}" type="presParOf" srcId="{234B0EF8-0BC9-4852-98F2-F4A0D6223D1F}" destId="{8CBF2125-1B80-4602-8ED8-A58E7D79227C}" srcOrd="1" destOrd="0" presId="urn:microsoft.com/office/officeart/2018/2/layout/IconVerticalSolidList"/>
    <dgm:cxn modelId="{FCBBED7B-F307-4FA2-9201-84384237FB59}" type="presParOf" srcId="{234B0EF8-0BC9-4852-98F2-F4A0D6223D1F}" destId="{4DD9FA36-A41E-43FA-A709-E158C056208C}" srcOrd="2" destOrd="0" presId="urn:microsoft.com/office/officeart/2018/2/layout/IconVerticalSolidList"/>
    <dgm:cxn modelId="{F4BAB54B-D916-4A4A-AB16-B57865B78121}" type="presParOf" srcId="{234B0EF8-0BC9-4852-98F2-F4A0D6223D1F}" destId="{0C4536D5-D463-47F7-92EB-7DF5D1402B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7219F7-7E39-4F01-B05D-638D24CFBA4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9E0C0B7-A20A-4EE5-A1CC-46599F530170}">
      <dgm:prSet/>
      <dgm:spPr/>
      <dgm:t>
        <a:bodyPr/>
        <a:lstStyle/>
        <a:p>
          <a:pPr>
            <a:lnSpc>
              <a:spcPct val="100000"/>
            </a:lnSpc>
          </a:pPr>
          <a:r>
            <a:rPr lang="en-US"/>
            <a:t>Future improvements could include the ability for the tool to learn and adapt to the specific database schema it’s interacting with, reducing the need for manual schema input. </a:t>
          </a:r>
        </a:p>
      </dgm:t>
    </dgm:pt>
    <dgm:pt modelId="{2FCF1EA6-8B56-4583-8742-F6E79C0EB31A}" type="parTrans" cxnId="{EA6CB633-ECED-4213-86AB-84F9C6CDBFEB}">
      <dgm:prSet/>
      <dgm:spPr/>
      <dgm:t>
        <a:bodyPr/>
        <a:lstStyle/>
        <a:p>
          <a:endParaRPr lang="en-US"/>
        </a:p>
      </dgm:t>
    </dgm:pt>
    <dgm:pt modelId="{27BA99D4-A34A-43A5-A510-3F98A0290864}" type="sibTrans" cxnId="{EA6CB633-ECED-4213-86AB-84F9C6CDBFEB}">
      <dgm:prSet/>
      <dgm:spPr/>
      <dgm:t>
        <a:bodyPr/>
        <a:lstStyle/>
        <a:p>
          <a:endParaRPr lang="en-US"/>
        </a:p>
      </dgm:t>
    </dgm:pt>
    <dgm:pt modelId="{5EA93508-A3EC-4CBC-B8E5-440F188E8BED}">
      <dgm:prSet/>
      <dgm:spPr/>
      <dgm:t>
        <a:bodyPr/>
        <a:lstStyle/>
        <a:p>
          <a:pPr>
            <a:lnSpc>
              <a:spcPct val="100000"/>
            </a:lnSpc>
          </a:pPr>
          <a:r>
            <a:rPr lang="en-US"/>
            <a:t>Additionally, improving the accuracy of complex query translations could also be a focus area.</a:t>
          </a:r>
        </a:p>
      </dgm:t>
    </dgm:pt>
    <dgm:pt modelId="{20B516B5-733A-495E-9155-3B6FE0F167B6}" type="parTrans" cxnId="{C88AEFA9-32CF-410D-A10E-E2345D8E11B2}">
      <dgm:prSet/>
      <dgm:spPr/>
      <dgm:t>
        <a:bodyPr/>
        <a:lstStyle/>
        <a:p>
          <a:endParaRPr lang="en-US"/>
        </a:p>
      </dgm:t>
    </dgm:pt>
    <dgm:pt modelId="{83C70008-1DAA-4A97-85F1-600BB673DA2F}" type="sibTrans" cxnId="{C88AEFA9-32CF-410D-A10E-E2345D8E11B2}">
      <dgm:prSet/>
      <dgm:spPr/>
      <dgm:t>
        <a:bodyPr/>
        <a:lstStyle/>
        <a:p>
          <a:endParaRPr lang="en-US"/>
        </a:p>
      </dgm:t>
    </dgm:pt>
    <dgm:pt modelId="{B3DE8177-B1C9-4BAD-8602-D008EF1AAED6}" type="pres">
      <dgm:prSet presAssocID="{E57219F7-7E39-4F01-B05D-638D24CFBA43}" presName="root" presStyleCnt="0">
        <dgm:presLayoutVars>
          <dgm:dir/>
          <dgm:resizeHandles val="exact"/>
        </dgm:presLayoutVars>
      </dgm:prSet>
      <dgm:spPr/>
    </dgm:pt>
    <dgm:pt modelId="{860CCA97-34C8-4E41-AF3B-9BFD81873370}" type="pres">
      <dgm:prSet presAssocID="{59E0C0B7-A20A-4EE5-A1CC-46599F530170}" presName="compNode" presStyleCnt="0"/>
      <dgm:spPr/>
    </dgm:pt>
    <dgm:pt modelId="{7058E7B6-EC29-4C42-976F-1B45744F9F95}" type="pres">
      <dgm:prSet presAssocID="{59E0C0B7-A20A-4EE5-A1CC-46599F530170}" presName="bgRect" presStyleLbl="bgShp" presStyleIdx="0" presStyleCnt="2"/>
      <dgm:spPr/>
    </dgm:pt>
    <dgm:pt modelId="{0757FDE7-ED00-45D6-A3DA-1E3EC21E995B}" type="pres">
      <dgm:prSet presAssocID="{59E0C0B7-A20A-4EE5-A1CC-46599F53017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16126089-6BA4-41B6-ADE9-7F4EE5F24C3C}" type="pres">
      <dgm:prSet presAssocID="{59E0C0B7-A20A-4EE5-A1CC-46599F530170}" presName="spaceRect" presStyleCnt="0"/>
      <dgm:spPr/>
    </dgm:pt>
    <dgm:pt modelId="{6821904E-80FD-4DF4-92B2-5427D94DBBCD}" type="pres">
      <dgm:prSet presAssocID="{59E0C0B7-A20A-4EE5-A1CC-46599F530170}" presName="parTx" presStyleLbl="revTx" presStyleIdx="0" presStyleCnt="2">
        <dgm:presLayoutVars>
          <dgm:chMax val="0"/>
          <dgm:chPref val="0"/>
        </dgm:presLayoutVars>
      </dgm:prSet>
      <dgm:spPr/>
    </dgm:pt>
    <dgm:pt modelId="{F43F6A16-16EB-4ABC-8AA9-CA5F2E58C239}" type="pres">
      <dgm:prSet presAssocID="{27BA99D4-A34A-43A5-A510-3F98A0290864}" presName="sibTrans" presStyleCnt="0"/>
      <dgm:spPr/>
    </dgm:pt>
    <dgm:pt modelId="{A440658B-E4F1-431F-B669-482E90EFDA6B}" type="pres">
      <dgm:prSet presAssocID="{5EA93508-A3EC-4CBC-B8E5-440F188E8BED}" presName="compNode" presStyleCnt="0"/>
      <dgm:spPr/>
    </dgm:pt>
    <dgm:pt modelId="{6DBFAD57-5AB9-47DB-B161-5FD963B468F4}" type="pres">
      <dgm:prSet presAssocID="{5EA93508-A3EC-4CBC-B8E5-440F188E8BED}" presName="bgRect" presStyleLbl="bgShp" presStyleIdx="1" presStyleCnt="2"/>
      <dgm:spPr/>
    </dgm:pt>
    <dgm:pt modelId="{EA0F9225-B453-4C2A-A03E-00313935A7F9}" type="pres">
      <dgm:prSet presAssocID="{5EA93508-A3EC-4CBC-B8E5-440F188E8B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search"/>
        </a:ext>
      </dgm:extLst>
    </dgm:pt>
    <dgm:pt modelId="{3CF43358-9625-4B78-AF68-5909A38653F6}" type="pres">
      <dgm:prSet presAssocID="{5EA93508-A3EC-4CBC-B8E5-440F188E8BED}" presName="spaceRect" presStyleCnt="0"/>
      <dgm:spPr/>
    </dgm:pt>
    <dgm:pt modelId="{AF45A965-B4C6-4CBC-AC4E-DD2681FD0C58}" type="pres">
      <dgm:prSet presAssocID="{5EA93508-A3EC-4CBC-B8E5-440F188E8BED}" presName="parTx" presStyleLbl="revTx" presStyleIdx="1" presStyleCnt="2">
        <dgm:presLayoutVars>
          <dgm:chMax val="0"/>
          <dgm:chPref val="0"/>
        </dgm:presLayoutVars>
      </dgm:prSet>
      <dgm:spPr/>
    </dgm:pt>
  </dgm:ptLst>
  <dgm:cxnLst>
    <dgm:cxn modelId="{78DF2C2B-6BBA-4FBA-9713-18E325D80DD6}" type="presOf" srcId="{5EA93508-A3EC-4CBC-B8E5-440F188E8BED}" destId="{AF45A965-B4C6-4CBC-AC4E-DD2681FD0C58}" srcOrd="0" destOrd="0" presId="urn:microsoft.com/office/officeart/2018/2/layout/IconVerticalSolidList"/>
    <dgm:cxn modelId="{EA6CB633-ECED-4213-86AB-84F9C6CDBFEB}" srcId="{E57219F7-7E39-4F01-B05D-638D24CFBA43}" destId="{59E0C0B7-A20A-4EE5-A1CC-46599F530170}" srcOrd="0" destOrd="0" parTransId="{2FCF1EA6-8B56-4583-8742-F6E79C0EB31A}" sibTransId="{27BA99D4-A34A-43A5-A510-3F98A0290864}"/>
    <dgm:cxn modelId="{C55DAA8A-9EA4-49A1-AC73-A4404B7CA0A6}" type="presOf" srcId="{E57219F7-7E39-4F01-B05D-638D24CFBA43}" destId="{B3DE8177-B1C9-4BAD-8602-D008EF1AAED6}" srcOrd="0" destOrd="0" presId="urn:microsoft.com/office/officeart/2018/2/layout/IconVerticalSolidList"/>
    <dgm:cxn modelId="{C88AEFA9-32CF-410D-A10E-E2345D8E11B2}" srcId="{E57219F7-7E39-4F01-B05D-638D24CFBA43}" destId="{5EA93508-A3EC-4CBC-B8E5-440F188E8BED}" srcOrd="1" destOrd="0" parTransId="{20B516B5-733A-495E-9155-3B6FE0F167B6}" sibTransId="{83C70008-1DAA-4A97-85F1-600BB673DA2F}"/>
    <dgm:cxn modelId="{AB204AC3-CB24-477F-9863-0DA5315A0D8A}" type="presOf" srcId="{59E0C0B7-A20A-4EE5-A1CC-46599F530170}" destId="{6821904E-80FD-4DF4-92B2-5427D94DBBCD}" srcOrd="0" destOrd="0" presId="urn:microsoft.com/office/officeart/2018/2/layout/IconVerticalSolidList"/>
    <dgm:cxn modelId="{101E059C-58F9-4186-BFDA-C81B5F9A13B6}" type="presParOf" srcId="{B3DE8177-B1C9-4BAD-8602-D008EF1AAED6}" destId="{860CCA97-34C8-4E41-AF3B-9BFD81873370}" srcOrd="0" destOrd="0" presId="urn:microsoft.com/office/officeart/2018/2/layout/IconVerticalSolidList"/>
    <dgm:cxn modelId="{C8560A98-B1A8-4C5F-9805-7A09B644E3CF}" type="presParOf" srcId="{860CCA97-34C8-4E41-AF3B-9BFD81873370}" destId="{7058E7B6-EC29-4C42-976F-1B45744F9F95}" srcOrd="0" destOrd="0" presId="urn:microsoft.com/office/officeart/2018/2/layout/IconVerticalSolidList"/>
    <dgm:cxn modelId="{9594EF33-92B6-4F05-81A6-924065A2EBEC}" type="presParOf" srcId="{860CCA97-34C8-4E41-AF3B-9BFD81873370}" destId="{0757FDE7-ED00-45D6-A3DA-1E3EC21E995B}" srcOrd="1" destOrd="0" presId="urn:microsoft.com/office/officeart/2018/2/layout/IconVerticalSolidList"/>
    <dgm:cxn modelId="{DF4FC775-627D-40B6-BFE3-8076CFC27454}" type="presParOf" srcId="{860CCA97-34C8-4E41-AF3B-9BFD81873370}" destId="{16126089-6BA4-41B6-ADE9-7F4EE5F24C3C}" srcOrd="2" destOrd="0" presId="urn:microsoft.com/office/officeart/2018/2/layout/IconVerticalSolidList"/>
    <dgm:cxn modelId="{0AC7B204-D1E4-499B-931B-6632E033FC21}" type="presParOf" srcId="{860CCA97-34C8-4E41-AF3B-9BFD81873370}" destId="{6821904E-80FD-4DF4-92B2-5427D94DBBCD}" srcOrd="3" destOrd="0" presId="urn:microsoft.com/office/officeart/2018/2/layout/IconVerticalSolidList"/>
    <dgm:cxn modelId="{4748284F-CCB5-43C0-9126-DECA70D2F8D0}" type="presParOf" srcId="{B3DE8177-B1C9-4BAD-8602-D008EF1AAED6}" destId="{F43F6A16-16EB-4ABC-8AA9-CA5F2E58C239}" srcOrd="1" destOrd="0" presId="urn:microsoft.com/office/officeart/2018/2/layout/IconVerticalSolidList"/>
    <dgm:cxn modelId="{7B2BBD7D-2C06-483F-8ABB-3D5DBFD92084}" type="presParOf" srcId="{B3DE8177-B1C9-4BAD-8602-D008EF1AAED6}" destId="{A440658B-E4F1-431F-B669-482E90EFDA6B}" srcOrd="2" destOrd="0" presId="urn:microsoft.com/office/officeart/2018/2/layout/IconVerticalSolidList"/>
    <dgm:cxn modelId="{D4CFB32B-886F-4A72-8897-2331D4F6DF2C}" type="presParOf" srcId="{A440658B-E4F1-431F-B669-482E90EFDA6B}" destId="{6DBFAD57-5AB9-47DB-B161-5FD963B468F4}" srcOrd="0" destOrd="0" presId="urn:microsoft.com/office/officeart/2018/2/layout/IconVerticalSolidList"/>
    <dgm:cxn modelId="{72953075-FE0F-4442-9A0F-02CCD4B6D0AB}" type="presParOf" srcId="{A440658B-E4F1-431F-B669-482E90EFDA6B}" destId="{EA0F9225-B453-4C2A-A03E-00313935A7F9}" srcOrd="1" destOrd="0" presId="urn:microsoft.com/office/officeart/2018/2/layout/IconVerticalSolidList"/>
    <dgm:cxn modelId="{95318DC2-6C07-4CC2-837E-9B5C1A9BF333}" type="presParOf" srcId="{A440658B-E4F1-431F-B669-482E90EFDA6B}" destId="{3CF43358-9625-4B78-AF68-5909A38653F6}" srcOrd="2" destOrd="0" presId="urn:microsoft.com/office/officeart/2018/2/layout/IconVerticalSolidList"/>
    <dgm:cxn modelId="{AC1F1958-6FC5-44DB-BEB2-00A6205FFA36}" type="presParOf" srcId="{A440658B-E4F1-431F-B669-482E90EFDA6B}" destId="{AF45A965-B4C6-4CBC-AC4E-DD2681FD0C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E9D2D9-35E7-476E-AD07-8DD4A742B8A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8D44681-3A5D-4D65-BAB6-21178447374F}">
      <dgm:prSet/>
      <dgm:spPr/>
      <dgm:t>
        <a:bodyPr/>
        <a:lstStyle/>
        <a:p>
          <a:pPr>
            <a:lnSpc>
              <a:spcPct val="100000"/>
            </a:lnSpc>
          </a:pPr>
          <a:r>
            <a:rPr lang="en-US"/>
            <a:t>In conclusion, the “Text to SQL Query Generator” project is a powerful tool that leverages generative AI to simplify database interactions. </a:t>
          </a:r>
        </a:p>
      </dgm:t>
    </dgm:pt>
    <dgm:pt modelId="{67449681-1C3A-4585-99FB-23F0D99E2ABA}" type="parTrans" cxnId="{58AFD88B-59E9-4187-B866-E64107A82819}">
      <dgm:prSet/>
      <dgm:spPr/>
      <dgm:t>
        <a:bodyPr/>
        <a:lstStyle/>
        <a:p>
          <a:endParaRPr lang="en-US"/>
        </a:p>
      </dgm:t>
    </dgm:pt>
    <dgm:pt modelId="{A527C937-2209-414D-9F6C-3A6D1EF38596}" type="sibTrans" cxnId="{58AFD88B-59E9-4187-B866-E64107A82819}">
      <dgm:prSet/>
      <dgm:spPr/>
      <dgm:t>
        <a:bodyPr/>
        <a:lstStyle/>
        <a:p>
          <a:endParaRPr lang="en-US"/>
        </a:p>
      </dgm:t>
    </dgm:pt>
    <dgm:pt modelId="{23D9D7CA-A5D7-4415-9EF3-818BAEDB3F93}">
      <dgm:prSet/>
      <dgm:spPr/>
      <dgm:t>
        <a:bodyPr/>
        <a:lstStyle/>
        <a:p>
          <a:pPr>
            <a:lnSpc>
              <a:spcPct val="100000"/>
            </a:lnSpc>
          </a:pPr>
          <a:r>
            <a:rPr lang="en-US"/>
            <a:t>Despite its limitations, its benefits in terms of user-friendliness, time-saving, and educational value make it a significant advancement in the field of AI.</a:t>
          </a:r>
        </a:p>
      </dgm:t>
    </dgm:pt>
    <dgm:pt modelId="{6256E03E-4927-4E86-B8C6-BD85972F1C8F}" type="parTrans" cxnId="{5CD3A9EB-26B1-436D-B3FE-D4EFD651EBA7}">
      <dgm:prSet/>
      <dgm:spPr/>
      <dgm:t>
        <a:bodyPr/>
        <a:lstStyle/>
        <a:p>
          <a:endParaRPr lang="en-US"/>
        </a:p>
      </dgm:t>
    </dgm:pt>
    <dgm:pt modelId="{29D9930F-A952-4512-A573-B0E8E3FBD84C}" type="sibTrans" cxnId="{5CD3A9EB-26B1-436D-B3FE-D4EFD651EBA7}">
      <dgm:prSet/>
      <dgm:spPr/>
      <dgm:t>
        <a:bodyPr/>
        <a:lstStyle/>
        <a:p>
          <a:endParaRPr lang="en-US"/>
        </a:p>
      </dgm:t>
    </dgm:pt>
    <dgm:pt modelId="{B620F864-E978-46EF-8C39-9E9B99846DDB}" type="pres">
      <dgm:prSet presAssocID="{B1E9D2D9-35E7-476E-AD07-8DD4A742B8A6}" presName="root" presStyleCnt="0">
        <dgm:presLayoutVars>
          <dgm:dir/>
          <dgm:resizeHandles val="exact"/>
        </dgm:presLayoutVars>
      </dgm:prSet>
      <dgm:spPr/>
    </dgm:pt>
    <dgm:pt modelId="{CDC7DD2F-1AC8-4B21-8F5A-5B2EE7CCADB6}" type="pres">
      <dgm:prSet presAssocID="{E8D44681-3A5D-4D65-BAB6-21178447374F}" presName="compNode" presStyleCnt="0"/>
      <dgm:spPr/>
    </dgm:pt>
    <dgm:pt modelId="{447C7C16-8A24-407D-BE03-07D7DB8733CB}" type="pres">
      <dgm:prSet presAssocID="{E8D44681-3A5D-4D65-BAB6-21178447374F}" presName="bgRect" presStyleLbl="bgShp" presStyleIdx="0" presStyleCnt="2"/>
      <dgm:spPr/>
    </dgm:pt>
    <dgm:pt modelId="{D91DA220-7844-406A-B7FF-D0812BC9C91B}" type="pres">
      <dgm:prSet presAssocID="{E8D44681-3A5D-4D65-BAB6-21178447374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BBAC245C-8557-4C49-AE4A-5A667C086EB6}" type="pres">
      <dgm:prSet presAssocID="{E8D44681-3A5D-4D65-BAB6-21178447374F}" presName="spaceRect" presStyleCnt="0"/>
      <dgm:spPr/>
    </dgm:pt>
    <dgm:pt modelId="{D4C1BF5C-2B57-4857-88AC-3812C7D1DDDB}" type="pres">
      <dgm:prSet presAssocID="{E8D44681-3A5D-4D65-BAB6-21178447374F}" presName="parTx" presStyleLbl="revTx" presStyleIdx="0" presStyleCnt="2">
        <dgm:presLayoutVars>
          <dgm:chMax val="0"/>
          <dgm:chPref val="0"/>
        </dgm:presLayoutVars>
      </dgm:prSet>
      <dgm:spPr/>
    </dgm:pt>
    <dgm:pt modelId="{4FD99CC4-69AA-45E3-9FEA-AC029450ECFA}" type="pres">
      <dgm:prSet presAssocID="{A527C937-2209-414D-9F6C-3A6D1EF38596}" presName="sibTrans" presStyleCnt="0"/>
      <dgm:spPr/>
    </dgm:pt>
    <dgm:pt modelId="{975E1066-0D9D-40ED-9238-8F92140D1A92}" type="pres">
      <dgm:prSet presAssocID="{23D9D7CA-A5D7-4415-9EF3-818BAEDB3F93}" presName="compNode" presStyleCnt="0"/>
      <dgm:spPr/>
    </dgm:pt>
    <dgm:pt modelId="{975575ED-3C9D-449F-90B7-EDFC83D7A47E}" type="pres">
      <dgm:prSet presAssocID="{23D9D7CA-A5D7-4415-9EF3-818BAEDB3F93}" presName="bgRect" presStyleLbl="bgShp" presStyleIdx="1" presStyleCnt="2"/>
      <dgm:spPr/>
    </dgm:pt>
    <dgm:pt modelId="{9A4CC011-80D7-45CB-95A9-7DCB96BDF989}" type="pres">
      <dgm:prSet presAssocID="{23D9D7CA-A5D7-4415-9EF3-818BAEDB3F9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umbs Up Sign"/>
        </a:ext>
      </dgm:extLst>
    </dgm:pt>
    <dgm:pt modelId="{7D75AD59-7774-4B95-9EC4-AC87BC7EFDA2}" type="pres">
      <dgm:prSet presAssocID="{23D9D7CA-A5D7-4415-9EF3-818BAEDB3F93}" presName="spaceRect" presStyleCnt="0"/>
      <dgm:spPr/>
    </dgm:pt>
    <dgm:pt modelId="{D1D3B160-4ADD-4FAF-8D28-156EA9E5E5D7}" type="pres">
      <dgm:prSet presAssocID="{23D9D7CA-A5D7-4415-9EF3-818BAEDB3F93}" presName="parTx" presStyleLbl="revTx" presStyleIdx="1" presStyleCnt="2">
        <dgm:presLayoutVars>
          <dgm:chMax val="0"/>
          <dgm:chPref val="0"/>
        </dgm:presLayoutVars>
      </dgm:prSet>
      <dgm:spPr/>
    </dgm:pt>
  </dgm:ptLst>
  <dgm:cxnLst>
    <dgm:cxn modelId="{45372644-C59E-4F86-AA57-1D1A4843EAAE}" type="presOf" srcId="{E8D44681-3A5D-4D65-BAB6-21178447374F}" destId="{D4C1BF5C-2B57-4857-88AC-3812C7D1DDDB}" srcOrd="0" destOrd="0" presId="urn:microsoft.com/office/officeart/2018/2/layout/IconVerticalSolidList"/>
    <dgm:cxn modelId="{77BC9C6E-4DF4-4941-8932-2A1C1C4B03B5}" type="presOf" srcId="{B1E9D2D9-35E7-476E-AD07-8DD4A742B8A6}" destId="{B620F864-E978-46EF-8C39-9E9B99846DDB}" srcOrd="0" destOrd="0" presId="urn:microsoft.com/office/officeart/2018/2/layout/IconVerticalSolidList"/>
    <dgm:cxn modelId="{58AFD88B-59E9-4187-B866-E64107A82819}" srcId="{B1E9D2D9-35E7-476E-AD07-8DD4A742B8A6}" destId="{E8D44681-3A5D-4D65-BAB6-21178447374F}" srcOrd="0" destOrd="0" parTransId="{67449681-1C3A-4585-99FB-23F0D99E2ABA}" sibTransId="{A527C937-2209-414D-9F6C-3A6D1EF38596}"/>
    <dgm:cxn modelId="{84B4D190-E7F7-40A3-9E18-6FC3334CAD93}" type="presOf" srcId="{23D9D7CA-A5D7-4415-9EF3-818BAEDB3F93}" destId="{D1D3B160-4ADD-4FAF-8D28-156EA9E5E5D7}" srcOrd="0" destOrd="0" presId="urn:microsoft.com/office/officeart/2018/2/layout/IconVerticalSolidList"/>
    <dgm:cxn modelId="{5CD3A9EB-26B1-436D-B3FE-D4EFD651EBA7}" srcId="{B1E9D2D9-35E7-476E-AD07-8DD4A742B8A6}" destId="{23D9D7CA-A5D7-4415-9EF3-818BAEDB3F93}" srcOrd="1" destOrd="0" parTransId="{6256E03E-4927-4E86-B8C6-BD85972F1C8F}" sibTransId="{29D9930F-A952-4512-A573-B0E8E3FBD84C}"/>
    <dgm:cxn modelId="{E3A3C930-7D28-4FE1-B1F0-7245FEFF90AD}" type="presParOf" srcId="{B620F864-E978-46EF-8C39-9E9B99846DDB}" destId="{CDC7DD2F-1AC8-4B21-8F5A-5B2EE7CCADB6}" srcOrd="0" destOrd="0" presId="urn:microsoft.com/office/officeart/2018/2/layout/IconVerticalSolidList"/>
    <dgm:cxn modelId="{4F0D16E3-BE98-4D33-A17C-EDFCB22D2289}" type="presParOf" srcId="{CDC7DD2F-1AC8-4B21-8F5A-5B2EE7CCADB6}" destId="{447C7C16-8A24-407D-BE03-07D7DB8733CB}" srcOrd="0" destOrd="0" presId="urn:microsoft.com/office/officeart/2018/2/layout/IconVerticalSolidList"/>
    <dgm:cxn modelId="{1AC785E3-6B70-43F3-92E8-E44AD000FA78}" type="presParOf" srcId="{CDC7DD2F-1AC8-4B21-8F5A-5B2EE7CCADB6}" destId="{D91DA220-7844-406A-B7FF-D0812BC9C91B}" srcOrd="1" destOrd="0" presId="urn:microsoft.com/office/officeart/2018/2/layout/IconVerticalSolidList"/>
    <dgm:cxn modelId="{5B0B3314-D05E-4770-BA8B-E5FA1F2C4AC1}" type="presParOf" srcId="{CDC7DD2F-1AC8-4B21-8F5A-5B2EE7CCADB6}" destId="{BBAC245C-8557-4C49-AE4A-5A667C086EB6}" srcOrd="2" destOrd="0" presId="urn:microsoft.com/office/officeart/2018/2/layout/IconVerticalSolidList"/>
    <dgm:cxn modelId="{8DC60B74-3B55-4A5F-A663-CB7C76E443E4}" type="presParOf" srcId="{CDC7DD2F-1AC8-4B21-8F5A-5B2EE7CCADB6}" destId="{D4C1BF5C-2B57-4857-88AC-3812C7D1DDDB}" srcOrd="3" destOrd="0" presId="urn:microsoft.com/office/officeart/2018/2/layout/IconVerticalSolidList"/>
    <dgm:cxn modelId="{AA351653-0A8B-426E-91AF-1508BFC593FA}" type="presParOf" srcId="{B620F864-E978-46EF-8C39-9E9B99846DDB}" destId="{4FD99CC4-69AA-45E3-9FEA-AC029450ECFA}" srcOrd="1" destOrd="0" presId="urn:microsoft.com/office/officeart/2018/2/layout/IconVerticalSolidList"/>
    <dgm:cxn modelId="{4397A6D7-098C-4159-94B6-F28EBB8DC2C1}" type="presParOf" srcId="{B620F864-E978-46EF-8C39-9E9B99846DDB}" destId="{975E1066-0D9D-40ED-9238-8F92140D1A92}" srcOrd="2" destOrd="0" presId="urn:microsoft.com/office/officeart/2018/2/layout/IconVerticalSolidList"/>
    <dgm:cxn modelId="{39B49A16-977B-4925-BEDA-E5E24C5458D3}" type="presParOf" srcId="{975E1066-0D9D-40ED-9238-8F92140D1A92}" destId="{975575ED-3C9D-449F-90B7-EDFC83D7A47E}" srcOrd="0" destOrd="0" presId="urn:microsoft.com/office/officeart/2018/2/layout/IconVerticalSolidList"/>
    <dgm:cxn modelId="{21BF9E48-418E-4718-933F-BC763CFD7327}" type="presParOf" srcId="{975E1066-0D9D-40ED-9238-8F92140D1A92}" destId="{9A4CC011-80D7-45CB-95A9-7DCB96BDF989}" srcOrd="1" destOrd="0" presId="urn:microsoft.com/office/officeart/2018/2/layout/IconVerticalSolidList"/>
    <dgm:cxn modelId="{9AF74A3E-A3E6-4929-9B07-6FCA88744434}" type="presParOf" srcId="{975E1066-0D9D-40ED-9238-8F92140D1A92}" destId="{7D75AD59-7774-4B95-9EC4-AC87BC7EFDA2}" srcOrd="2" destOrd="0" presId="urn:microsoft.com/office/officeart/2018/2/layout/IconVerticalSolidList"/>
    <dgm:cxn modelId="{3C45B319-1FE5-4DF4-89D5-BDB9B68EC291}" type="presParOf" srcId="{975E1066-0D9D-40ED-9238-8F92140D1A92}" destId="{D1D3B160-4ADD-4FAF-8D28-156EA9E5E5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A8B06-B6B8-4D57-A6BC-8DE0DF9A16C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77E32-9873-45A0-BFA6-AA456FE5794E}">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286ACB-7A9C-40D7-875B-86DDA6C95DB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The main advantage of this project is its user-friendly nature. Users without SQL knowledge can interact with databases using natural language queries.</a:t>
          </a:r>
        </a:p>
      </dsp:txBody>
      <dsp:txXfrm>
        <a:off x="1435590" y="531"/>
        <a:ext cx="9080009" cy="1242935"/>
      </dsp:txXfrm>
    </dsp:sp>
    <dsp:sp modelId="{E3447384-8EA7-4AE9-BE9E-498FA1E280CF}">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A5E7AD-8EA0-42BC-A59E-24AC89F579E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ED06C7-0C1A-4496-8431-87A6A4B4256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It also saves time as it eliminates the need for manual SQL coding.</a:t>
          </a:r>
        </a:p>
      </dsp:txBody>
      <dsp:txXfrm>
        <a:off x="1435590" y="1554201"/>
        <a:ext cx="9080009" cy="1242935"/>
      </dsp:txXfrm>
    </dsp:sp>
    <dsp:sp modelId="{8599343A-DD8C-4CD5-98D1-6019720038C4}">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F51D30-6F9D-4857-92BD-E2D1594EFE0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D257CE-52E5-4190-AF8B-CB66EFD1C5B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Additionally, it serves as a learning tool for beginners who want to learn SQL, as they can see how their text queries translate into SQL.</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9D9EA-ACAD-4A9C-A433-084CF42DF8A9}">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74D694-8770-4E4B-8EA3-3C53E4078585}">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8DD87C-CE64-4D09-937B-AA2C6C5741C7}">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One limitation of the Gemini tool is that it doesn’t automatically understand your table schema. You need to manually input your schema into the interface.</a:t>
          </a:r>
        </a:p>
      </dsp:txBody>
      <dsp:txXfrm>
        <a:off x="1507738" y="707092"/>
        <a:ext cx="9007861" cy="1305401"/>
      </dsp:txXfrm>
    </dsp:sp>
    <dsp:sp modelId="{BE64DB5E-72B6-49E3-8E98-6AF92A3663C8}">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756818-0A31-47C1-9D43-F08F890AD72D}">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13EFAF-084B-49BC-899B-41A181AED3BA}">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Also, complex queries might not always be accurately translated, and some manual tweaking might be required.</a:t>
          </a:r>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849E4-84E0-45A1-B7A5-BFAC9ADE3BAC}">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356E1-8C30-409F-8575-F77046E80C45}">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C73301-C6E4-4AF4-9B94-E541B941BA16}">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This project can be beneficial in various sectors. For instance, in a business setting, a sales manager could use it to quickly retrieve sales data without needing to know SQL. </a:t>
          </a:r>
        </a:p>
      </dsp:txBody>
      <dsp:txXfrm>
        <a:off x="1507738" y="707092"/>
        <a:ext cx="9007861" cy="1305401"/>
      </dsp:txXfrm>
    </dsp:sp>
    <dsp:sp modelId="{B9FCEC74-5BF4-453B-A385-CCB6773DEABD}">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F2125-1B80-4602-8ED8-A58E7D79227C}">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536D5-D463-47F7-92EB-7DF5D1402BE5}">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In an educational setting, it could be used as a learning tool for students studying databases.</a:t>
          </a:r>
        </a:p>
      </dsp:txBody>
      <dsp:txXfrm>
        <a:off x="1507738" y="2338844"/>
        <a:ext cx="900786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8E7B6-EC29-4C42-976F-1B45744F9F95}">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57FDE7-ED00-45D6-A3DA-1E3EC21E995B}">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21904E-80FD-4DF4-92B2-5427D94DBBCD}">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Future improvements could include the ability for the tool to learn and adapt to the specific database schema it’s interacting with, reducing the need for manual schema input. </a:t>
          </a:r>
        </a:p>
      </dsp:txBody>
      <dsp:txXfrm>
        <a:off x="1507738" y="707092"/>
        <a:ext cx="9007861" cy="1305401"/>
      </dsp:txXfrm>
    </dsp:sp>
    <dsp:sp modelId="{6DBFAD57-5AB9-47DB-B161-5FD963B468F4}">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0F9225-B453-4C2A-A03E-00313935A7F9}">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45A965-B4C6-4CBC-AC4E-DD2681FD0C58}">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Additionally, improving the accuracy of complex query translations could also be a focus area.</a:t>
          </a:r>
        </a:p>
      </dsp:txBody>
      <dsp:txXfrm>
        <a:off x="1507738" y="2338844"/>
        <a:ext cx="9007861"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C7C16-8A24-407D-BE03-07D7DB8733CB}">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1DA220-7844-406A-B7FF-D0812BC9C91B}">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C1BF5C-2B57-4857-88AC-3812C7D1DDDB}">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In conclusion, the “Text to SQL Query Generator” project is a powerful tool that leverages generative AI to simplify database interactions. </a:t>
          </a:r>
        </a:p>
      </dsp:txBody>
      <dsp:txXfrm>
        <a:off x="1507738" y="707092"/>
        <a:ext cx="9007861" cy="1305401"/>
      </dsp:txXfrm>
    </dsp:sp>
    <dsp:sp modelId="{975575ED-3C9D-449F-90B7-EDFC83D7A47E}">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CC011-80D7-45CB-95A9-7DCB96BDF989}">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D3B160-4ADD-4FAF-8D28-156EA9E5E5D7}">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Despite its limitations, its benefits in terms of user-friendliness, time-saving, and educational value make it a significant advancement in the field of AI.</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5A74-1F5C-5FAA-B8B3-5D39C5125C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404E5B-791D-77E0-2DBC-FC7EF5E28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A69AFB-88CB-269A-11EF-C9245F5DFF23}"/>
              </a:ext>
            </a:extLst>
          </p:cNvPr>
          <p:cNvSpPr>
            <a:spLocks noGrp="1"/>
          </p:cNvSpPr>
          <p:nvPr>
            <p:ph type="dt" sz="half" idx="10"/>
          </p:nvPr>
        </p:nvSpPr>
        <p:spPr/>
        <p:txBody>
          <a:bodyPr/>
          <a:lstStyle/>
          <a:p>
            <a:fld id="{CBC90B7F-DDB4-40C6-90FD-72AFE244FB43}" type="datetimeFigureOut">
              <a:rPr lang="en-IN" smtClean="0"/>
              <a:t>13-05-2024</a:t>
            </a:fld>
            <a:endParaRPr lang="en-IN"/>
          </a:p>
        </p:txBody>
      </p:sp>
      <p:sp>
        <p:nvSpPr>
          <p:cNvPr id="5" name="Footer Placeholder 4">
            <a:extLst>
              <a:ext uri="{FF2B5EF4-FFF2-40B4-BE49-F238E27FC236}">
                <a16:creationId xmlns:a16="http://schemas.microsoft.com/office/drawing/2014/main" id="{62958652-082F-4678-DD5A-2EA4631144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601608-9D22-FF96-49C5-FE96F88D96B1}"/>
              </a:ext>
            </a:extLst>
          </p:cNvPr>
          <p:cNvSpPr>
            <a:spLocks noGrp="1"/>
          </p:cNvSpPr>
          <p:nvPr>
            <p:ph type="sldNum" sz="quarter" idx="12"/>
          </p:nvPr>
        </p:nvSpPr>
        <p:spPr/>
        <p:txBody>
          <a:bodyPr/>
          <a:lstStyle/>
          <a:p>
            <a:fld id="{31C359E1-9E1B-483C-94CA-90802F2F677D}" type="slidenum">
              <a:rPr lang="en-IN" smtClean="0"/>
              <a:t>‹#›</a:t>
            </a:fld>
            <a:endParaRPr lang="en-IN"/>
          </a:p>
        </p:txBody>
      </p:sp>
    </p:spTree>
    <p:extLst>
      <p:ext uri="{BB962C8B-B14F-4D97-AF65-F5344CB8AC3E}">
        <p14:creationId xmlns:p14="http://schemas.microsoft.com/office/powerpoint/2010/main" val="122737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F355-49A7-8255-1C63-9F3213DA31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383FA1-DC57-23BE-928F-F02BC48BD2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142528-9B8B-DBBB-9D5B-DF8573DBDE87}"/>
              </a:ext>
            </a:extLst>
          </p:cNvPr>
          <p:cNvSpPr>
            <a:spLocks noGrp="1"/>
          </p:cNvSpPr>
          <p:nvPr>
            <p:ph type="dt" sz="half" idx="10"/>
          </p:nvPr>
        </p:nvSpPr>
        <p:spPr/>
        <p:txBody>
          <a:bodyPr/>
          <a:lstStyle/>
          <a:p>
            <a:fld id="{CBC90B7F-DDB4-40C6-90FD-72AFE244FB43}" type="datetimeFigureOut">
              <a:rPr lang="en-IN" smtClean="0"/>
              <a:t>13-05-2024</a:t>
            </a:fld>
            <a:endParaRPr lang="en-IN"/>
          </a:p>
        </p:txBody>
      </p:sp>
      <p:sp>
        <p:nvSpPr>
          <p:cNvPr id="5" name="Footer Placeholder 4">
            <a:extLst>
              <a:ext uri="{FF2B5EF4-FFF2-40B4-BE49-F238E27FC236}">
                <a16:creationId xmlns:a16="http://schemas.microsoft.com/office/drawing/2014/main" id="{D1FCE9FE-C643-834E-F64D-BECD42DE96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81D4DB-74E6-75C4-1871-D41E4DFE6EEA}"/>
              </a:ext>
            </a:extLst>
          </p:cNvPr>
          <p:cNvSpPr>
            <a:spLocks noGrp="1"/>
          </p:cNvSpPr>
          <p:nvPr>
            <p:ph type="sldNum" sz="quarter" idx="12"/>
          </p:nvPr>
        </p:nvSpPr>
        <p:spPr/>
        <p:txBody>
          <a:bodyPr/>
          <a:lstStyle/>
          <a:p>
            <a:fld id="{31C359E1-9E1B-483C-94CA-90802F2F677D}" type="slidenum">
              <a:rPr lang="en-IN" smtClean="0"/>
              <a:t>‹#›</a:t>
            </a:fld>
            <a:endParaRPr lang="en-IN"/>
          </a:p>
        </p:txBody>
      </p:sp>
    </p:spTree>
    <p:extLst>
      <p:ext uri="{BB962C8B-B14F-4D97-AF65-F5344CB8AC3E}">
        <p14:creationId xmlns:p14="http://schemas.microsoft.com/office/powerpoint/2010/main" val="1581858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E69F7-34ED-4165-8E13-4BE948CDD8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A76C6D-1526-D109-1EC5-F2A2F42EA1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51F66E-5AD6-2611-B462-9A1ABB03DF0D}"/>
              </a:ext>
            </a:extLst>
          </p:cNvPr>
          <p:cNvSpPr>
            <a:spLocks noGrp="1"/>
          </p:cNvSpPr>
          <p:nvPr>
            <p:ph type="dt" sz="half" idx="10"/>
          </p:nvPr>
        </p:nvSpPr>
        <p:spPr/>
        <p:txBody>
          <a:bodyPr/>
          <a:lstStyle/>
          <a:p>
            <a:fld id="{CBC90B7F-DDB4-40C6-90FD-72AFE244FB43}" type="datetimeFigureOut">
              <a:rPr lang="en-IN" smtClean="0"/>
              <a:t>13-05-2024</a:t>
            </a:fld>
            <a:endParaRPr lang="en-IN"/>
          </a:p>
        </p:txBody>
      </p:sp>
      <p:sp>
        <p:nvSpPr>
          <p:cNvPr id="5" name="Footer Placeholder 4">
            <a:extLst>
              <a:ext uri="{FF2B5EF4-FFF2-40B4-BE49-F238E27FC236}">
                <a16:creationId xmlns:a16="http://schemas.microsoft.com/office/drawing/2014/main" id="{C30BE6FA-6873-4699-81B0-5BA4F6936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25D867-7B8C-B6D7-61BA-FE73E7C570D0}"/>
              </a:ext>
            </a:extLst>
          </p:cNvPr>
          <p:cNvSpPr>
            <a:spLocks noGrp="1"/>
          </p:cNvSpPr>
          <p:nvPr>
            <p:ph type="sldNum" sz="quarter" idx="12"/>
          </p:nvPr>
        </p:nvSpPr>
        <p:spPr/>
        <p:txBody>
          <a:bodyPr/>
          <a:lstStyle/>
          <a:p>
            <a:fld id="{31C359E1-9E1B-483C-94CA-90802F2F677D}" type="slidenum">
              <a:rPr lang="en-IN" smtClean="0"/>
              <a:t>‹#›</a:t>
            </a:fld>
            <a:endParaRPr lang="en-IN"/>
          </a:p>
        </p:txBody>
      </p:sp>
    </p:spTree>
    <p:extLst>
      <p:ext uri="{BB962C8B-B14F-4D97-AF65-F5344CB8AC3E}">
        <p14:creationId xmlns:p14="http://schemas.microsoft.com/office/powerpoint/2010/main" val="416762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D500-7527-0CA6-879D-EBD579DB68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45F19C-346C-91C1-9653-CA1C01F06F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5C98E-252C-7BB8-502F-D64410456983}"/>
              </a:ext>
            </a:extLst>
          </p:cNvPr>
          <p:cNvSpPr>
            <a:spLocks noGrp="1"/>
          </p:cNvSpPr>
          <p:nvPr>
            <p:ph type="dt" sz="half" idx="10"/>
          </p:nvPr>
        </p:nvSpPr>
        <p:spPr/>
        <p:txBody>
          <a:bodyPr/>
          <a:lstStyle/>
          <a:p>
            <a:fld id="{CBC90B7F-DDB4-40C6-90FD-72AFE244FB43}" type="datetimeFigureOut">
              <a:rPr lang="en-IN" smtClean="0"/>
              <a:t>13-05-2024</a:t>
            </a:fld>
            <a:endParaRPr lang="en-IN"/>
          </a:p>
        </p:txBody>
      </p:sp>
      <p:sp>
        <p:nvSpPr>
          <p:cNvPr id="5" name="Footer Placeholder 4">
            <a:extLst>
              <a:ext uri="{FF2B5EF4-FFF2-40B4-BE49-F238E27FC236}">
                <a16:creationId xmlns:a16="http://schemas.microsoft.com/office/drawing/2014/main" id="{24127588-141A-91A8-0294-7976E5E80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2EA38D-21ED-EB58-591F-B88CB172A68D}"/>
              </a:ext>
            </a:extLst>
          </p:cNvPr>
          <p:cNvSpPr>
            <a:spLocks noGrp="1"/>
          </p:cNvSpPr>
          <p:nvPr>
            <p:ph type="sldNum" sz="quarter" idx="12"/>
          </p:nvPr>
        </p:nvSpPr>
        <p:spPr/>
        <p:txBody>
          <a:bodyPr/>
          <a:lstStyle/>
          <a:p>
            <a:fld id="{31C359E1-9E1B-483C-94CA-90802F2F677D}" type="slidenum">
              <a:rPr lang="en-IN" smtClean="0"/>
              <a:t>‹#›</a:t>
            </a:fld>
            <a:endParaRPr lang="en-IN"/>
          </a:p>
        </p:txBody>
      </p:sp>
    </p:spTree>
    <p:extLst>
      <p:ext uri="{BB962C8B-B14F-4D97-AF65-F5344CB8AC3E}">
        <p14:creationId xmlns:p14="http://schemas.microsoft.com/office/powerpoint/2010/main" val="16519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F171-2F5A-4FFD-F2EC-CA848AF49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EDFE39-5E27-D1A2-5CCA-3D48F6C3C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669F02-3558-FCE8-4332-30BD2A5439DF}"/>
              </a:ext>
            </a:extLst>
          </p:cNvPr>
          <p:cNvSpPr>
            <a:spLocks noGrp="1"/>
          </p:cNvSpPr>
          <p:nvPr>
            <p:ph type="dt" sz="half" idx="10"/>
          </p:nvPr>
        </p:nvSpPr>
        <p:spPr/>
        <p:txBody>
          <a:bodyPr/>
          <a:lstStyle/>
          <a:p>
            <a:fld id="{CBC90B7F-DDB4-40C6-90FD-72AFE244FB43}" type="datetimeFigureOut">
              <a:rPr lang="en-IN" smtClean="0"/>
              <a:t>13-05-2024</a:t>
            </a:fld>
            <a:endParaRPr lang="en-IN"/>
          </a:p>
        </p:txBody>
      </p:sp>
      <p:sp>
        <p:nvSpPr>
          <p:cNvPr id="5" name="Footer Placeholder 4">
            <a:extLst>
              <a:ext uri="{FF2B5EF4-FFF2-40B4-BE49-F238E27FC236}">
                <a16:creationId xmlns:a16="http://schemas.microsoft.com/office/drawing/2014/main" id="{2D61EA85-CA48-51BE-2061-408998EB9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7A7BEC-F277-5EC5-011C-0A7A01631104}"/>
              </a:ext>
            </a:extLst>
          </p:cNvPr>
          <p:cNvSpPr>
            <a:spLocks noGrp="1"/>
          </p:cNvSpPr>
          <p:nvPr>
            <p:ph type="sldNum" sz="quarter" idx="12"/>
          </p:nvPr>
        </p:nvSpPr>
        <p:spPr/>
        <p:txBody>
          <a:bodyPr/>
          <a:lstStyle/>
          <a:p>
            <a:fld id="{31C359E1-9E1B-483C-94CA-90802F2F677D}" type="slidenum">
              <a:rPr lang="en-IN" smtClean="0"/>
              <a:t>‹#›</a:t>
            </a:fld>
            <a:endParaRPr lang="en-IN"/>
          </a:p>
        </p:txBody>
      </p:sp>
    </p:spTree>
    <p:extLst>
      <p:ext uri="{BB962C8B-B14F-4D97-AF65-F5344CB8AC3E}">
        <p14:creationId xmlns:p14="http://schemas.microsoft.com/office/powerpoint/2010/main" val="2085324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EA66-041D-E94F-1D42-BBDA5CE355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9C86E5-DF05-9878-A03C-B053B4D2CB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BD093E-7E32-5B06-7103-FC8C2E36A4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ECA261-754D-0B3D-F81B-562A64477C20}"/>
              </a:ext>
            </a:extLst>
          </p:cNvPr>
          <p:cNvSpPr>
            <a:spLocks noGrp="1"/>
          </p:cNvSpPr>
          <p:nvPr>
            <p:ph type="dt" sz="half" idx="10"/>
          </p:nvPr>
        </p:nvSpPr>
        <p:spPr/>
        <p:txBody>
          <a:bodyPr/>
          <a:lstStyle/>
          <a:p>
            <a:fld id="{CBC90B7F-DDB4-40C6-90FD-72AFE244FB43}" type="datetimeFigureOut">
              <a:rPr lang="en-IN" smtClean="0"/>
              <a:t>13-05-2024</a:t>
            </a:fld>
            <a:endParaRPr lang="en-IN"/>
          </a:p>
        </p:txBody>
      </p:sp>
      <p:sp>
        <p:nvSpPr>
          <p:cNvPr id="6" name="Footer Placeholder 5">
            <a:extLst>
              <a:ext uri="{FF2B5EF4-FFF2-40B4-BE49-F238E27FC236}">
                <a16:creationId xmlns:a16="http://schemas.microsoft.com/office/drawing/2014/main" id="{B16F45FE-01A9-2079-1D76-E52FF5782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AA1F82-191E-B8DA-DFC3-2E76374AABD1}"/>
              </a:ext>
            </a:extLst>
          </p:cNvPr>
          <p:cNvSpPr>
            <a:spLocks noGrp="1"/>
          </p:cNvSpPr>
          <p:nvPr>
            <p:ph type="sldNum" sz="quarter" idx="12"/>
          </p:nvPr>
        </p:nvSpPr>
        <p:spPr/>
        <p:txBody>
          <a:bodyPr/>
          <a:lstStyle/>
          <a:p>
            <a:fld id="{31C359E1-9E1B-483C-94CA-90802F2F677D}" type="slidenum">
              <a:rPr lang="en-IN" smtClean="0"/>
              <a:t>‹#›</a:t>
            </a:fld>
            <a:endParaRPr lang="en-IN"/>
          </a:p>
        </p:txBody>
      </p:sp>
    </p:spTree>
    <p:extLst>
      <p:ext uri="{BB962C8B-B14F-4D97-AF65-F5344CB8AC3E}">
        <p14:creationId xmlns:p14="http://schemas.microsoft.com/office/powerpoint/2010/main" val="33385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2603-29A1-EF41-1D73-146AC7C14F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1BB43B-CBA0-49B9-D30F-4CC6F7021F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014484-73A5-8483-5C08-05AF4398C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5B734F-0B9E-89F2-6C20-C8BC7159C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E84F2-E844-480A-0154-CBA2CA5AE8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BAF85A-49C8-E20B-3373-060BD64C20A7}"/>
              </a:ext>
            </a:extLst>
          </p:cNvPr>
          <p:cNvSpPr>
            <a:spLocks noGrp="1"/>
          </p:cNvSpPr>
          <p:nvPr>
            <p:ph type="dt" sz="half" idx="10"/>
          </p:nvPr>
        </p:nvSpPr>
        <p:spPr/>
        <p:txBody>
          <a:bodyPr/>
          <a:lstStyle/>
          <a:p>
            <a:fld id="{CBC90B7F-DDB4-40C6-90FD-72AFE244FB43}" type="datetimeFigureOut">
              <a:rPr lang="en-IN" smtClean="0"/>
              <a:t>13-05-2024</a:t>
            </a:fld>
            <a:endParaRPr lang="en-IN"/>
          </a:p>
        </p:txBody>
      </p:sp>
      <p:sp>
        <p:nvSpPr>
          <p:cNvPr id="8" name="Footer Placeholder 7">
            <a:extLst>
              <a:ext uri="{FF2B5EF4-FFF2-40B4-BE49-F238E27FC236}">
                <a16:creationId xmlns:a16="http://schemas.microsoft.com/office/drawing/2014/main" id="{B9BCE6C7-D4A3-7939-949E-A752ED8ADC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4D5478-7287-C35F-974B-49AAB2F41C46}"/>
              </a:ext>
            </a:extLst>
          </p:cNvPr>
          <p:cNvSpPr>
            <a:spLocks noGrp="1"/>
          </p:cNvSpPr>
          <p:nvPr>
            <p:ph type="sldNum" sz="quarter" idx="12"/>
          </p:nvPr>
        </p:nvSpPr>
        <p:spPr/>
        <p:txBody>
          <a:bodyPr/>
          <a:lstStyle/>
          <a:p>
            <a:fld id="{31C359E1-9E1B-483C-94CA-90802F2F677D}" type="slidenum">
              <a:rPr lang="en-IN" smtClean="0"/>
              <a:t>‹#›</a:t>
            </a:fld>
            <a:endParaRPr lang="en-IN"/>
          </a:p>
        </p:txBody>
      </p:sp>
    </p:spTree>
    <p:extLst>
      <p:ext uri="{BB962C8B-B14F-4D97-AF65-F5344CB8AC3E}">
        <p14:creationId xmlns:p14="http://schemas.microsoft.com/office/powerpoint/2010/main" val="406132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C7BC-F9A0-C2CB-0A8C-17DA176C3F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2A3674-69F2-A59C-06C7-1BF46AF049F6}"/>
              </a:ext>
            </a:extLst>
          </p:cNvPr>
          <p:cNvSpPr>
            <a:spLocks noGrp="1"/>
          </p:cNvSpPr>
          <p:nvPr>
            <p:ph type="dt" sz="half" idx="10"/>
          </p:nvPr>
        </p:nvSpPr>
        <p:spPr/>
        <p:txBody>
          <a:bodyPr/>
          <a:lstStyle/>
          <a:p>
            <a:fld id="{CBC90B7F-DDB4-40C6-90FD-72AFE244FB43}" type="datetimeFigureOut">
              <a:rPr lang="en-IN" smtClean="0"/>
              <a:t>13-05-2024</a:t>
            </a:fld>
            <a:endParaRPr lang="en-IN"/>
          </a:p>
        </p:txBody>
      </p:sp>
      <p:sp>
        <p:nvSpPr>
          <p:cNvPr id="4" name="Footer Placeholder 3">
            <a:extLst>
              <a:ext uri="{FF2B5EF4-FFF2-40B4-BE49-F238E27FC236}">
                <a16:creationId xmlns:a16="http://schemas.microsoft.com/office/drawing/2014/main" id="{8F8480F2-AF0A-F128-1A06-EB99B77C12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21B4AE-FEA2-5426-D5C3-4B3F1E0660E7}"/>
              </a:ext>
            </a:extLst>
          </p:cNvPr>
          <p:cNvSpPr>
            <a:spLocks noGrp="1"/>
          </p:cNvSpPr>
          <p:nvPr>
            <p:ph type="sldNum" sz="quarter" idx="12"/>
          </p:nvPr>
        </p:nvSpPr>
        <p:spPr/>
        <p:txBody>
          <a:bodyPr/>
          <a:lstStyle/>
          <a:p>
            <a:fld id="{31C359E1-9E1B-483C-94CA-90802F2F677D}" type="slidenum">
              <a:rPr lang="en-IN" smtClean="0"/>
              <a:t>‹#›</a:t>
            </a:fld>
            <a:endParaRPr lang="en-IN"/>
          </a:p>
        </p:txBody>
      </p:sp>
    </p:spTree>
    <p:extLst>
      <p:ext uri="{BB962C8B-B14F-4D97-AF65-F5344CB8AC3E}">
        <p14:creationId xmlns:p14="http://schemas.microsoft.com/office/powerpoint/2010/main" val="302857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DCAFAA-54E3-0CC4-BADA-41946E94153A}"/>
              </a:ext>
            </a:extLst>
          </p:cNvPr>
          <p:cNvSpPr>
            <a:spLocks noGrp="1"/>
          </p:cNvSpPr>
          <p:nvPr>
            <p:ph type="dt" sz="half" idx="10"/>
          </p:nvPr>
        </p:nvSpPr>
        <p:spPr/>
        <p:txBody>
          <a:bodyPr/>
          <a:lstStyle/>
          <a:p>
            <a:fld id="{CBC90B7F-DDB4-40C6-90FD-72AFE244FB43}" type="datetimeFigureOut">
              <a:rPr lang="en-IN" smtClean="0"/>
              <a:t>13-05-2024</a:t>
            </a:fld>
            <a:endParaRPr lang="en-IN"/>
          </a:p>
        </p:txBody>
      </p:sp>
      <p:sp>
        <p:nvSpPr>
          <p:cNvPr id="3" name="Footer Placeholder 2">
            <a:extLst>
              <a:ext uri="{FF2B5EF4-FFF2-40B4-BE49-F238E27FC236}">
                <a16:creationId xmlns:a16="http://schemas.microsoft.com/office/drawing/2014/main" id="{D732EBBF-517B-2F28-7741-260043E8F1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909A3D-3CD7-3962-59FF-710DBD5AB0B9}"/>
              </a:ext>
            </a:extLst>
          </p:cNvPr>
          <p:cNvSpPr>
            <a:spLocks noGrp="1"/>
          </p:cNvSpPr>
          <p:nvPr>
            <p:ph type="sldNum" sz="quarter" idx="12"/>
          </p:nvPr>
        </p:nvSpPr>
        <p:spPr/>
        <p:txBody>
          <a:bodyPr/>
          <a:lstStyle/>
          <a:p>
            <a:fld id="{31C359E1-9E1B-483C-94CA-90802F2F677D}" type="slidenum">
              <a:rPr lang="en-IN" smtClean="0"/>
              <a:t>‹#›</a:t>
            </a:fld>
            <a:endParaRPr lang="en-IN"/>
          </a:p>
        </p:txBody>
      </p:sp>
    </p:spTree>
    <p:extLst>
      <p:ext uri="{BB962C8B-B14F-4D97-AF65-F5344CB8AC3E}">
        <p14:creationId xmlns:p14="http://schemas.microsoft.com/office/powerpoint/2010/main" val="388918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4863A-E992-EA12-93D4-5945D1873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01590A-6D01-AFD6-8B10-3603CC3E4E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730C76-2638-6198-F705-CB4DDC5CD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237B8-0415-3E8D-9698-DA3D28736C86}"/>
              </a:ext>
            </a:extLst>
          </p:cNvPr>
          <p:cNvSpPr>
            <a:spLocks noGrp="1"/>
          </p:cNvSpPr>
          <p:nvPr>
            <p:ph type="dt" sz="half" idx="10"/>
          </p:nvPr>
        </p:nvSpPr>
        <p:spPr/>
        <p:txBody>
          <a:bodyPr/>
          <a:lstStyle/>
          <a:p>
            <a:fld id="{CBC90B7F-DDB4-40C6-90FD-72AFE244FB43}" type="datetimeFigureOut">
              <a:rPr lang="en-IN" smtClean="0"/>
              <a:t>13-05-2024</a:t>
            </a:fld>
            <a:endParaRPr lang="en-IN"/>
          </a:p>
        </p:txBody>
      </p:sp>
      <p:sp>
        <p:nvSpPr>
          <p:cNvPr id="6" name="Footer Placeholder 5">
            <a:extLst>
              <a:ext uri="{FF2B5EF4-FFF2-40B4-BE49-F238E27FC236}">
                <a16:creationId xmlns:a16="http://schemas.microsoft.com/office/drawing/2014/main" id="{04CE528E-FE39-97C9-EFCF-F0ED8C78F8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6E3C19-AFE9-B7B4-BAD7-30C276911760}"/>
              </a:ext>
            </a:extLst>
          </p:cNvPr>
          <p:cNvSpPr>
            <a:spLocks noGrp="1"/>
          </p:cNvSpPr>
          <p:nvPr>
            <p:ph type="sldNum" sz="quarter" idx="12"/>
          </p:nvPr>
        </p:nvSpPr>
        <p:spPr/>
        <p:txBody>
          <a:bodyPr/>
          <a:lstStyle/>
          <a:p>
            <a:fld id="{31C359E1-9E1B-483C-94CA-90802F2F677D}" type="slidenum">
              <a:rPr lang="en-IN" smtClean="0"/>
              <a:t>‹#›</a:t>
            </a:fld>
            <a:endParaRPr lang="en-IN"/>
          </a:p>
        </p:txBody>
      </p:sp>
    </p:spTree>
    <p:extLst>
      <p:ext uri="{BB962C8B-B14F-4D97-AF65-F5344CB8AC3E}">
        <p14:creationId xmlns:p14="http://schemas.microsoft.com/office/powerpoint/2010/main" val="109090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F10F-415C-D2FD-371E-B4D986203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7D78A0-7B6E-E896-E6EF-565CB604B0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F5748E-325E-F99C-F98D-4C44FE9DC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1A96C4-5673-0DF1-929A-DCD20F6CB7B4}"/>
              </a:ext>
            </a:extLst>
          </p:cNvPr>
          <p:cNvSpPr>
            <a:spLocks noGrp="1"/>
          </p:cNvSpPr>
          <p:nvPr>
            <p:ph type="dt" sz="half" idx="10"/>
          </p:nvPr>
        </p:nvSpPr>
        <p:spPr/>
        <p:txBody>
          <a:bodyPr/>
          <a:lstStyle/>
          <a:p>
            <a:fld id="{CBC90B7F-DDB4-40C6-90FD-72AFE244FB43}" type="datetimeFigureOut">
              <a:rPr lang="en-IN" smtClean="0"/>
              <a:t>13-05-2024</a:t>
            </a:fld>
            <a:endParaRPr lang="en-IN"/>
          </a:p>
        </p:txBody>
      </p:sp>
      <p:sp>
        <p:nvSpPr>
          <p:cNvPr id="6" name="Footer Placeholder 5">
            <a:extLst>
              <a:ext uri="{FF2B5EF4-FFF2-40B4-BE49-F238E27FC236}">
                <a16:creationId xmlns:a16="http://schemas.microsoft.com/office/drawing/2014/main" id="{7E1F0FC3-0662-780B-4042-EEBA418730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2B66E-A970-98C5-E386-3C558B93E0A6}"/>
              </a:ext>
            </a:extLst>
          </p:cNvPr>
          <p:cNvSpPr>
            <a:spLocks noGrp="1"/>
          </p:cNvSpPr>
          <p:nvPr>
            <p:ph type="sldNum" sz="quarter" idx="12"/>
          </p:nvPr>
        </p:nvSpPr>
        <p:spPr/>
        <p:txBody>
          <a:bodyPr/>
          <a:lstStyle/>
          <a:p>
            <a:fld id="{31C359E1-9E1B-483C-94CA-90802F2F677D}" type="slidenum">
              <a:rPr lang="en-IN" smtClean="0"/>
              <a:t>‹#›</a:t>
            </a:fld>
            <a:endParaRPr lang="en-IN"/>
          </a:p>
        </p:txBody>
      </p:sp>
    </p:spTree>
    <p:extLst>
      <p:ext uri="{BB962C8B-B14F-4D97-AF65-F5344CB8AC3E}">
        <p14:creationId xmlns:p14="http://schemas.microsoft.com/office/powerpoint/2010/main" val="6946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CE7687-CCA4-BAE3-3800-3858E05ACB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10C76C-0D75-C39F-3BE8-DD830532D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7BCE6-04CB-55DC-A4F7-CA7A95FE5C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90B7F-DDB4-40C6-90FD-72AFE244FB43}" type="datetimeFigureOut">
              <a:rPr lang="en-IN" smtClean="0"/>
              <a:t>13-05-2024</a:t>
            </a:fld>
            <a:endParaRPr lang="en-IN"/>
          </a:p>
        </p:txBody>
      </p:sp>
      <p:sp>
        <p:nvSpPr>
          <p:cNvPr id="5" name="Footer Placeholder 4">
            <a:extLst>
              <a:ext uri="{FF2B5EF4-FFF2-40B4-BE49-F238E27FC236}">
                <a16:creationId xmlns:a16="http://schemas.microsoft.com/office/drawing/2014/main" id="{B32CBEF6-0A96-4A17-4690-41FCCBEA4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9550C0-907C-10AC-97F3-8D1206C470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359E1-9E1B-483C-94CA-90802F2F677D}" type="slidenum">
              <a:rPr lang="en-IN" smtClean="0"/>
              <a:t>‹#›</a:t>
            </a:fld>
            <a:endParaRPr lang="en-IN"/>
          </a:p>
        </p:txBody>
      </p:sp>
    </p:spTree>
    <p:extLst>
      <p:ext uri="{BB962C8B-B14F-4D97-AF65-F5344CB8AC3E}">
        <p14:creationId xmlns:p14="http://schemas.microsoft.com/office/powerpoint/2010/main" val="3813568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BED1BA1-9F5E-86E2-7979-4B76BC46BD86}"/>
              </a:ext>
            </a:extLst>
          </p:cNvPr>
          <p:cNvSpPr>
            <a:spLocks noGrp="1"/>
          </p:cNvSpPr>
          <p:nvPr>
            <p:ph type="ctrTitle"/>
          </p:nvPr>
        </p:nvSpPr>
        <p:spPr>
          <a:xfrm>
            <a:off x="3315031" y="1380754"/>
            <a:ext cx="5561938" cy="2513516"/>
          </a:xfrm>
        </p:spPr>
        <p:txBody>
          <a:bodyPr>
            <a:normAutofit/>
          </a:bodyPr>
          <a:lstStyle/>
          <a:p>
            <a:r>
              <a:rPr lang="en-US"/>
              <a:t>Text to SQL Query Generator</a:t>
            </a:r>
            <a:endParaRPr lang="en-IN"/>
          </a:p>
        </p:txBody>
      </p:sp>
      <p:sp>
        <p:nvSpPr>
          <p:cNvPr id="3" name="Subtitle 2">
            <a:extLst>
              <a:ext uri="{FF2B5EF4-FFF2-40B4-BE49-F238E27FC236}">
                <a16:creationId xmlns:a16="http://schemas.microsoft.com/office/drawing/2014/main" id="{0AC17AC6-F4D3-6D39-C9ED-261AABCE89D6}"/>
              </a:ext>
            </a:extLst>
          </p:cNvPr>
          <p:cNvSpPr>
            <a:spLocks noGrp="1"/>
          </p:cNvSpPr>
          <p:nvPr>
            <p:ph type="subTitle" idx="1"/>
          </p:nvPr>
        </p:nvSpPr>
        <p:spPr>
          <a:xfrm>
            <a:off x="3315031" y="4076802"/>
            <a:ext cx="5561938" cy="1534587"/>
          </a:xfrm>
        </p:spPr>
        <p:txBody>
          <a:bodyPr>
            <a:normAutofit/>
          </a:bodyPr>
          <a:lstStyle/>
          <a:p>
            <a:r>
              <a:rPr lang="en-US"/>
              <a:t>Generative AI model to convert simple text into SQL Query</a:t>
            </a:r>
            <a:endParaRPr lang="en-IN"/>
          </a:p>
        </p:txBody>
      </p:sp>
      <p:sp>
        <p:nvSpPr>
          <p:cNvPr id="38" name="Arc 3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 name="Oval 38">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956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obot">
            <a:extLst>
              <a:ext uri="{FF2B5EF4-FFF2-40B4-BE49-F238E27FC236}">
                <a16:creationId xmlns:a16="http://schemas.microsoft.com/office/drawing/2014/main" id="{AF6FB61E-2DDA-A72E-617B-82D3062E78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6" name="Arc 2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8A3173-17FA-2412-5495-38A145714504}"/>
              </a:ext>
            </a:extLst>
          </p:cNvPr>
          <p:cNvSpPr>
            <a:spLocks noGrp="1"/>
          </p:cNvSpPr>
          <p:nvPr>
            <p:ph type="title"/>
          </p:nvPr>
        </p:nvSpPr>
        <p:spPr>
          <a:xfrm>
            <a:off x="838201" y="479493"/>
            <a:ext cx="5257800" cy="1325563"/>
          </a:xfrm>
        </p:spPr>
        <p:txBody>
          <a:bodyPr>
            <a:normAutofit/>
          </a:bodyPr>
          <a:lstStyle/>
          <a:p>
            <a:r>
              <a:rPr lang="en-IN" b="1"/>
              <a:t>Introduction</a:t>
            </a:r>
            <a:endParaRPr lang="en-IN"/>
          </a:p>
        </p:txBody>
      </p:sp>
      <p:sp>
        <p:nvSpPr>
          <p:cNvPr id="3" name="Content Placeholder 2">
            <a:extLst>
              <a:ext uri="{FF2B5EF4-FFF2-40B4-BE49-F238E27FC236}">
                <a16:creationId xmlns:a16="http://schemas.microsoft.com/office/drawing/2014/main" id="{AC2F6702-33C1-9432-7302-952F512246E0}"/>
              </a:ext>
            </a:extLst>
          </p:cNvPr>
          <p:cNvSpPr>
            <a:spLocks noGrp="1"/>
          </p:cNvSpPr>
          <p:nvPr>
            <p:ph idx="1"/>
          </p:nvPr>
        </p:nvSpPr>
        <p:spPr>
          <a:xfrm>
            <a:off x="838201" y="1984443"/>
            <a:ext cx="5257800" cy="4192520"/>
          </a:xfrm>
        </p:spPr>
        <p:txBody>
          <a:bodyPr>
            <a:normAutofit/>
          </a:bodyPr>
          <a:lstStyle/>
          <a:p>
            <a:r>
              <a:rPr lang="en-US" sz="2600" dirty="0"/>
              <a:t>Generative AI is a subset of artificial intelligence that leverages machine learning models to generate data similar to the one it was trained on. The “Text to SQL Query Generator” project is an application of generative AI that aims to simplify database interactions by converting natural language inputs into SQL queries.</a:t>
            </a:r>
            <a:endParaRPr lang="en-IN" sz="2600" dirty="0"/>
          </a:p>
        </p:txBody>
      </p:sp>
    </p:spTree>
    <p:extLst>
      <p:ext uri="{BB962C8B-B14F-4D97-AF65-F5344CB8AC3E}">
        <p14:creationId xmlns:p14="http://schemas.microsoft.com/office/powerpoint/2010/main" val="283464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Web Design">
            <a:extLst>
              <a:ext uri="{FF2B5EF4-FFF2-40B4-BE49-F238E27FC236}">
                <a16:creationId xmlns:a16="http://schemas.microsoft.com/office/drawing/2014/main" id="{C0C41A7F-F575-4CDE-4BEF-8C770730BB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6" name="Arc 2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C997D2-D085-8AA9-3EE9-6C5E7920D71D}"/>
              </a:ext>
            </a:extLst>
          </p:cNvPr>
          <p:cNvSpPr>
            <a:spLocks noGrp="1"/>
          </p:cNvSpPr>
          <p:nvPr>
            <p:ph type="title"/>
          </p:nvPr>
        </p:nvSpPr>
        <p:spPr>
          <a:xfrm>
            <a:off x="838201" y="479493"/>
            <a:ext cx="5257800" cy="1325563"/>
          </a:xfrm>
        </p:spPr>
        <p:txBody>
          <a:bodyPr>
            <a:normAutofit/>
          </a:bodyPr>
          <a:lstStyle/>
          <a:p>
            <a:r>
              <a:rPr lang="en-IN" b="1"/>
              <a:t>About Gemini Tool</a:t>
            </a:r>
            <a:endParaRPr lang="en-IN"/>
          </a:p>
        </p:txBody>
      </p:sp>
      <p:sp>
        <p:nvSpPr>
          <p:cNvPr id="3" name="Content Placeholder 2">
            <a:extLst>
              <a:ext uri="{FF2B5EF4-FFF2-40B4-BE49-F238E27FC236}">
                <a16:creationId xmlns:a16="http://schemas.microsoft.com/office/drawing/2014/main" id="{01B2D53C-A9BD-93F4-E891-5C5FAA54A48F}"/>
              </a:ext>
            </a:extLst>
          </p:cNvPr>
          <p:cNvSpPr>
            <a:spLocks noGrp="1"/>
          </p:cNvSpPr>
          <p:nvPr>
            <p:ph idx="1"/>
          </p:nvPr>
        </p:nvSpPr>
        <p:spPr>
          <a:xfrm>
            <a:off x="838201" y="1984443"/>
            <a:ext cx="5257800" cy="4192520"/>
          </a:xfrm>
        </p:spPr>
        <p:txBody>
          <a:bodyPr>
            <a:normAutofit/>
          </a:bodyPr>
          <a:lstStyle/>
          <a:p>
            <a:r>
              <a:rPr lang="en-US"/>
              <a:t>The Gemini tool is a key component of this project. It’s an AI model trained to understand natural language inputs and generate corresponding SQL queries. This tool significantly reduces the need for manual SQL coding, making database interactions more accessible to non-technical users.</a:t>
            </a:r>
            <a:endParaRPr lang="en-IN"/>
          </a:p>
        </p:txBody>
      </p:sp>
    </p:spTree>
    <p:extLst>
      <p:ext uri="{BB962C8B-B14F-4D97-AF65-F5344CB8AC3E}">
        <p14:creationId xmlns:p14="http://schemas.microsoft.com/office/powerpoint/2010/main" val="184314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2DCC8-B9E1-BB6F-47A0-7DCBC1D8A300}"/>
              </a:ext>
            </a:extLst>
          </p:cNvPr>
          <p:cNvSpPr>
            <a:spLocks noGrp="1"/>
          </p:cNvSpPr>
          <p:nvPr>
            <p:ph type="title"/>
          </p:nvPr>
        </p:nvSpPr>
        <p:spPr>
          <a:xfrm>
            <a:off x="838200" y="365125"/>
            <a:ext cx="5558489" cy="1325563"/>
          </a:xfrm>
        </p:spPr>
        <p:txBody>
          <a:bodyPr>
            <a:normAutofit/>
          </a:bodyPr>
          <a:lstStyle/>
          <a:p>
            <a:r>
              <a:rPr lang="en-IN" b="1" dirty="0"/>
              <a:t>Project Workflow</a:t>
            </a:r>
            <a:endParaRPr lang="en-IN"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354753D-7C3B-4EF1-1C5F-D10A01B00CAB}"/>
              </a:ext>
            </a:extLst>
          </p:cNvPr>
          <p:cNvSpPr>
            <a:spLocks noGrp="1"/>
          </p:cNvSpPr>
          <p:nvPr>
            <p:ph idx="1"/>
          </p:nvPr>
        </p:nvSpPr>
        <p:spPr>
          <a:xfrm>
            <a:off x="838200" y="1825625"/>
            <a:ext cx="5558489" cy="4351338"/>
          </a:xfrm>
        </p:spPr>
        <p:txBody>
          <a:bodyPr>
            <a:normAutofit/>
          </a:bodyPr>
          <a:lstStyle/>
          <a:p>
            <a:r>
              <a:rPr lang="en-US" dirty="0"/>
              <a:t>The project workflow begins with the user inputting a text-based query. This query is then processed by the Gemini tool, which generates a corresponding SQL query. The SQL query is then executed against the database, and the results are returned to the user.</a:t>
            </a:r>
            <a:endParaRPr lang="en-IN"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336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D736-46C4-D361-9B60-4614EF56D901}"/>
              </a:ext>
            </a:extLst>
          </p:cNvPr>
          <p:cNvSpPr>
            <a:spLocks noGrp="1"/>
          </p:cNvSpPr>
          <p:nvPr>
            <p:ph type="title"/>
          </p:nvPr>
        </p:nvSpPr>
        <p:spPr/>
        <p:txBody>
          <a:bodyPr/>
          <a:lstStyle/>
          <a:p>
            <a:r>
              <a:rPr lang="en-IN" b="1" dirty="0"/>
              <a:t>Advantages</a:t>
            </a:r>
            <a:endParaRPr lang="en-IN" dirty="0"/>
          </a:p>
        </p:txBody>
      </p:sp>
      <p:graphicFrame>
        <p:nvGraphicFramePr>
          <p:cNvPr id="5" name="Content Placeholder 2">
            <a:extLst>
              <a:ext uri="{FF2B5EF4-FFF2-40B4-BE49-F238E27FC236}">
                <a16:creationId xmlns:a16="http://schemas.microsoft.com/office/drawing/2014/main" id="{1FC418A3-7BA1-B3CD-D4E8-F932CF00791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57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A8D2-E803-D50E-0BC4-90657EE6EF83}"/>
              </a:ext>
            </a:extLst>
          </p:cNvPr>
          <p:cNvSpPr>
            <a:spLocks noGrp="1"/>
          </p:cNvSpPr>
          <p:nvPr>
            <p:ph type="title"/>
          </p:nvPr>
        </p:nvSpPr>
        <p:spPr/>
        <p:txBody>
          <a:bodyPr/>
          <a:lstStyle/>
          <a:p>
            <a:r>
              <a:rPr lang="en-IN" b="1" dirty="0"/>
              <a:t>Limitations</a:t>
            </a:r>
            <a:endParaRPr lang="en-IN" dirty="0"/>
          </a:p>
        </p:txBody>
      </p:sp>
      <p:graphicFrame>
        <p:nvGraphicFramePr>
          <p:cNvPr id="5" name="Content Placeholder 2">
            <a:extLst>
              <a:ext uri="{FF2B5EF4-FFF2-40B4-BE49-F238E27FC236}">
                <a16:creationId xmlns:a16="http://schemas.microsoft.com/office/drawing/2014/main" id="{FF385E60-4C65-00F4-E6E5-C72358BE4E1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33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65B8-D172-9CC8-B215-3D28D3A7E739}"/>
              </a:ext>
            </a:extLst>
          </p:cNvPr>
          <p:cNvSpPr>
            <a:spLocks noGrp="1"/>
          </p:cNvSpPr>
          <p:nvPr>
            <p:ph type="title"/>
          </p:nvPr>
        </p:nvSpPr>
        <p:spPr/>
        <p:txBody>
          <a:bodyPr/>
          <a:lstStyle/>
          <a:p>
            <a:r>
              <a:rPr lang="en-IN" b="1" dirty="0"/>
              <a:t>Use Cases</a:t>
            </a:r>
            <a:endParaRPr lang="en-IN" dirty="0"/>
          </a:p>
        </p:txBody>
      </p:sp>
      <p:graphicFrame>
        <p:nvGraphicFramePr>
          <p:cNvPr id="5" name="Content Placeholder 2">
            <a:extLst>
              <a:ext uri="{FF2B5EF4-FFF2-40B4-BE49-F238E27FC236}">
                <a16:creationId xmlns:a16="http://schemas.microsoft.com/office/drawing/2014/main" id="{3F68CE0A-1C72-0E3F-77D4-8E39F042BEA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7183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C8159-0A1A-82E4-54B4-9396D5D7C2BD}"/>
              </a:ext>
            </a:extLst>
          </p:cNvPr>
          <p:cNvSpPr>
            <a:spLocks noGrp="1"/>
          </p:cNvSpPr>
          <p:nvPr>
            <p:ph type="title"/>
          </p:nvPr>
        </p:nvSpPr>
        <p:spPr/>
        <p:txBody>
          <a:bodyPr/>
          <a:lstStyle/>
          <a:p>
            <a:r>
              <a:rPr lang="en-IN" b="1" dirty="0"/>
              <a:t>Future Improvements</a:t>
            </a:r>
            <a:endParaRPr lang="en-IN" dirty="0"/>
          </a:p>
        </p:txBody>
      </p:sp>
      <p:graphicFrame>
        <p:nvGraphicFramePr>
          <p:cNvPr id="5" name="Content Placeholder 2">
            <a:extLst>
              <a:ext uri="{FF2B5EF4-FFF2-40B4-BE49-F238E27FC236}">
                <a16:creationId xmlns:a16="http://schemas.microsoft.com/office/drawing/2014/main" id="{6401696A-4661-132A-718B-4BE75712080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62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AF8F-223D-D6CA-4562-20BC7769B071}"/>
              </a:ext>
            </a:extLst>
          </p:cNvPr>
          <p:cNvSpPr>
            <a:spLocks noGrp="1"/>
          </p:cNvSpPr>
          <p:nvPr>
            <p:ph type="title"/>
          </p:nvPr>
        </p:nvSpPr>
        <p:spPr/>
        <p:txBody>
          <a:bodyPr/>
          <a:lstStyle/>
          <a:p>
            <a:r>
              <a:rPr lang="en-IN" b="1" dirty="0"/>
              <a:t>Conclusion</a:t>
            </a:r>
            <a:endParaRPr lang="en-IN" dirty="0"/>
          </a:p>
        </p:txBody>
      </p:sp>
      <p:graphicFrame>
        <p:nvGraphicFramePr>
          <p:cNvPr id="7" name="Content Placeholder 2">
            <a:extLst>
              <a:ext uri="{FF2B5EF4-FFF2-40B4-BE49-F238E27FC236}">
                <a16:creationId xmlns:a16="http://schemas.microsoft.com/office/drawing/2014/main" id="{8C72C78D-A987-2B8F-6AD4-B9AD7E98F79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0898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440</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Text to SQL Query Generator</vt:lpstr>
      <vt:lpstr>Introduction</vt:lpstr>
      <vt:lpstr>About Gemini Tool</vt:lpstr>
      <vt:lpstr>Project Workflow</vt:lpstr>
      <vt:lpstr>Advantages</vt:lpstr>
      <vt:lpstr>Limitations</vt:lpstr>
      <vt:lpstr>Use Cases</vt:lpstr>
      <vt:lpstr>Future 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SQL Query Generator</dc:title>
  <dc:creator>A L, Vikas (Cognizant)</dc:creator>
  <cp:lastModifiedBy>A L, Vikas (Cognizant)</cp:lastModifiedBy>
  <cp:revision>1</cp:revision>
  <dcterms:created xsi:type="dcterms:W3CDTF">2024-05-13T13:16:34Z</dcterms:created>
  <dcterms:modified xsi:type="dcterms:W3CDTF">2024-05-13T13:24:58Z</dcterms:modified>
</cp:coreProperties>
</file>