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A2E8C-350C-475C-A3B5-ED11926695DD}" v="23" dt="2024-05-14T05:47:0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L, Vikas (Cognizant)" userId="9c54f788-9d48-4b6a-8ebf-a3ce71bec1a9" providerId="ADAL" clId="{68DA2E8C-350C-475C-A3B5-ED11926695DD}"/>
    <pc:docChg chg="undo redo custSel addSld delSld modSld">
      <pc:chgData name="A L, Vikas (Cognizant)" userId="9c54f788-9d48-4b6a-8ebf-a3ce71bec1a9" providerId="ADAL" clId="{68DA2E8C-350C-475C-A3B5-ED11926695DD}" dt="2024-05-14T05:48:08.236" v="35" actId="123"/>
      <pc:docMkLst>
        <pc:docMk/>
      </pc:docMkLst>
      <pc:sldChg chg="modSp mod">
        <pc:chgData name="A L, Vikas (Cognizant)" userId="9c54f788-9d48-4b6a-8ebf-a3ce71bec1a9" providerId="ADAL" clId="{68DA2E8C-350C-475C-A3B5-ED11926695DD}" dt="2024-05-14T05:44:04.623" v="5" actId="255"/>
        <pc:sldMkLst>
          <pc:docMk/>
          <pc:sldMk cId="4043233369" sldId="257"/>
        </pc:sldMkLst>
        <pc:spChg chg="mod">
          <ac:chgData name="A L, Vikas (Cognizant)" userId="9c54f788-9d48-4b6a-8ebf-a3ce71bec1a9" providerId="ADAL" clId="{68DA2E8C-350C-475C-A3B5-ED11926695DD}" dt="2024-05-14T05:44:04.623" v="5" actId="255"/>
          <ac:spMkLst>
            <pc:docMk/>
            <pc:sldMk cId="4043233369" sldId="257"/>
            <ac:spMk id="3" creationId="{2F8036BD-783C-BA51-3CC2-627BBECA38C1}"/>
          </ac:spMkLst>
        </pc:spChg>
      </pc:sldChg>
      <pc:sldChg chg="modSp del mod">
        <pc:chgData name="A L, Vikas (Cognizant)" userId="9c54f788-9d48-4b6a-8ebf-a3ce71bec1a9" providerId="ADAL" clId="{68DA2E8C-350C-475C-A3B5-ED11926695DD}" dt="2024-05-14T05:45:46.699" v="21" actId="47"/>
        <pc:sldMkLst>
          <pc:docMk/>
          <pc:sldMk cId="2766175005" sldId="260"/>
        </pc:sldMkLst>
        <pc:spChg chg="mod">
          <ac:chgData name="A L, Vikas (Cognizant)" userId="9c54f788-9d48-4b6a-8ebf-a3ce71bec1a9" providerId="ADAL" clId="{68DA2E8C-350C-475C-A3B5-ED11926695DD}" dt="2024-05-14T05:45:14.072" v="15" actId="21"/>
          <ac:spMkLst>
            <pc:docMk/>
            <pc:sldMk cId="2766175005" sldId="260"/>
            <ac:spMk id="2" creationId="{440382A8-6BBF-FADF-EB31-A4AB85A489AD}"/>
          </ac:spMkLst>
        </pc:spChg>
        <pc:graphicFrameChg chg="mod">
          <ac:chgData name="A L, Vikas (Cognizant)" userId="9c54f788-9d48-4b6a-8ebf-a3ce71bec1a9" providerId="ADAL" clId="{68DA2E8C-350C-475C-A3B5-ED11926695DD}" dt="2024-05-14T05:44:48.795" v="13" actId="478"/>
          <ac:graphicFrameMkLst>
            <pc:docMk/>
            <pc:sldMk cId="2766175005" sldId="260"/>
            <ac:graphicFrameMk id="5" creationId="{71711A8E-C6E7-95D0-84BC-54F61962C9F9}"/>
          </ac:graphicFrameMkLst>
        </pc:graphicFrameChg>
      </pc:sldChg>
      <pc:sldChg chg="modSp">
        <pc:chgData name="A L, Vikas (Cognizant)" userId="9c54f788-9d48-4b6a-8ebf-a3ce71bec1a9" providerId="ADAL" clId="{68DA2E8C-350C-475C-A3B5-ED11926695DD}" dt="2024-05-14T05:46:57.338" v="34" actId="20577"/>
        <pc:sldMkLst>
          <pc:docMk/>
          <pc:sldMk cId="648652769" sldId="261"/>
        </pc:sldMkLst>
        <pc:graphicFrameChg chg="mod">
          <ac:chgData name="A L, Vikas (Cognizant)" userId="9c54f788-9d48-4b6a-8ebf-a3ce71bec1a9" providerId="ADAL" clId="{68DA2E8C-350C-475C-A3B5-ED11926695DD}" dt="2024-05-14T05:46:57.338" v="34" actId="20577"/>
          <ac:graphicFrameMkLst>
            <pc:docMk/>
            <pc:sldMk cId="648652769" sldId="261"/>
            <ac:graphicFrameMk id="5" creationId="{0E9AA2B5-0B1B-4A60-ECBB-DC06E0A3A225}"/>
          </ac:graphicFrameMkLst>
        </pc:graphicFrameChg>
      </pc:sldChg>
      <pc:sldChg chg="modSp mod">
        <pc:chgData name="A L, Vikas (Cognizant)" userId="9c54f788-9d48-4b6a-8ebf-a3ce71bec1a9" providerId="ADAL" clId="{68DA2E8C-350C-475C-A3B5-ED11926695DD}" dt="2024-05-14T05:48:08.236" v="35" actId="123"/>
        <pc:sldMkLst>
          <pc:docMk/>
          <pc:sldMk cId="4266295714" sldId="263"/>
        </pc:sldMkLst>
        <pc:spChg chg="mod">
          <ac:chgData name="A L, Vikas (Cognizant)" userId="9c54f788-9d48-4b6a-8ebf-a3ce71bec1a9" providerId="ADAL" clId="{68DA2E8C-350C-475C-A3B5-ED11926695DD}" dt="2024-05-14T05:48:08.236" v="35" actId="123"/>
          <ac:spMkLst>
            <pc:docMk/>
            <pc:sldMk cId="4266295714" sldId="263"/>
            <ac:spMk id="3" creationId="{A8B489D4-087C-811F-EBAC-003B3C0B847B}"/>
          </ac:spMkLst>
        </pc:spChg>
      </pc:sldChg>
      <pc:sldChg chg="addSp delSp modSp new mod setBg">
        <pc:chgData name="A L, Vikas (Cognizant)" userId="9c54f788-9d48-4b6a-8ebf-a3ce71bec1a9" providerId="ADAL" clId="{68DA2E8C-350C-475C-A3B5-ED11926695DD}" dt="2024-05-14T05:46:00.466" v="23" actId="123"/>
        <pc:sldMkLst>
          <pc:docMk/>
          <pc:sldMk cId="1655666944" sldId="266"/>
        </pc:sldMkLst>
        <pc:spChg chg="mod">
          <ac:chgData name="A L, Vikas (Cognizant)" userId="9c54f788-9d48-4b6a-8ebf-a3ce71bec1a9" providerId="ADAL" clId="{68DA2E8C-350C-475C-A3B5-ED11926695DD}" dt="2024-05-14T05:45:53.096" v="22" actId="26606"/>
          <ac:spMkLst>
            <pc:docMk/>
            <pc:sldMk cId="1655666944" sldId="266"/>
            <ac:spMk id="2" creationId="{EF6A5EC9-8D94-0DE7-0989-7E69F0BFACBF}"/>
          </ac:spMkLst>
        </pc:spChg>
        <pc:spChg chg="del mod">
          <ac:chgData name="A L, Vikas (Cognizant)" userId="9c54f788-9d48-4b6a-8ebf-a3ce71bec1a9" providerId="ADAL" clId="{68DA2E8C-350C-475C-A3B5-ED11926695DD}" dt="2024-05-14T05:45:53.096" v="22" actId="26606"/>
          <ac:spMkLst>
            <pc:docMk/>
            <pc:sldMk cId="1655666944" sldId="266"/>
            <ac:spMk id="3" creationId="{64CAE7AA-54FC-245D-D603-BB10B3B9C271}"/>
          </ac:spMkLst>
        </pc:spChg>
        <pc:spChg chg="add">
          <ac:chgData name="A L, Vikas (Cognizant)" userId="9c54f788-9d48-4b6a-8ebf-a3ce71bec1a9" providerId="ADAL" clId="{68DA2E8C-350C-475C-A3B5-ED11926695DD}" dt="2024-05-14T05:45:53.096" v="22" actId="26606"/>
          <ac:spMkLst>
            <pc:docMk/>
            <pc:sldMk cId="1655666944" sldId="266"/>
            <ac:spMk id="9" creationId="{53B021B3-DE93-4AB7-8A18-CF5F1CED88B8}"/>
          </ac:spMkLst>
        </pc:spChg>
        <pc:spChg chg="add">
          <ac:chgData name="A L, Vikas (Cognizant)" userId="9c54f788-9d48-4b6a-8ebf-a3ce71bec1a9" providerId="ADAL" clId="{68DA2E8C-350C-475C-A3B5-ED11926695DD}" dt="2024-05-14T05:45:53.096" v="22" actId="26606"/>
          <ac:spMkLst>
            <pc:docMk/>
            <pc:sldMk cId="1655666944" sldId="266"/>
            <ac:spMk id="11" creationId="{52D502E5-F6B4-4D58-B4AE-FC466FF15EE8}"/>
          </ac:spMkLst>
        </pc:spChg>
        <pc:spChg chg="add">
          <ac:chgData name="A L, Vikas (Cognizant)" userId="9c54f788-9d48-4b6a-8ebf-a3ce71bec1a9" providerId="ADAL" clId="{68DA2E8C-350C-475C-A3B5-ED11926695DD}" dt="2024-05-14T05:45:53.096" v="22" actId="26606"/>
          <ac:spMkLst>
            <pc:docMk/>
            <pc:sldMk cId="1655666944" sldId="266"/>
            <ac:spMk id="13" creationId="{9DECDBF4-02B6-4BB4-B65B-B8107AD6A9E8}"/>
          </ac:spMkLst>
        </pc:spChg>
        <pc:graphicFrameChg chg="add mod">
          <ac:chgData name="A L, Vikas (Cognizant)" userId="9c54f788-9d48-4b6a-8ebf-a3ce71bec1a9" providerId="ADAL" clId="{68DA2E8C-350C-475C-A3B5-ED11926695DD}" dt="2024-05-14T05:46:00.466" v="23" actId="123"/>
          <ac:graphicFrameMkLst>
            <pc:docMk/>
            <pc:sldMk cId="1655666944" sldId="266"/>
            <ac:graphicFrameMk id="5" creationId="{37FA4C73-BAB6-0517-8078-00921BA513F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6F8810-D5DD-41E3-B1AE-D509234684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13F9CF-F3BA-4CBB-BDE7-49BD0719F8C8}">
      <dgm:prSet/>
      <dgm:spPr/>
      <dgm:t>
        <a:bodyPr/>
        <a:lstStyle/>
        <a:p>
          <a:r>
            <a:rPr lang="en-US"/>
            <a:t>Data Extraction: The model begins by extracting data from the invoice. This could be done using techniques like Optical Character Recognition (OCR) to convert different types of invoices into machine-readable text.</a:t>
          </a:r>
        </a:p>
      </dgm:t>
    </dgm:pt>
    <dgm:pt modelId="{9E741924-B6E2-41EC-9407-CC73019FEC57}" type="parTrans" cxnId="{F47CF6FD-D237-491A-B50A-767B522A4471}">
      <dgm:prSet/>
      <dgm:spPr/>
      <dgm:t>
        <a:bodyPr/>
        <a:lstStyle/>
        <a:p>
          <a:endParaRPr lang="en-US"/>
        </a:p>
      </dgm:t>
    </dgm:pt>
    <dgm:pt modelId="{913E89DC-E4DE-4467-A4DC-AFDEBAD094CB}" type="sibTrans" cxnId="{F47CF6FD-D237-491A-B50A-767B522A4471}">
      <dgm:prSet/>
      <dgm:spPr/>
      <dgm:t>
        <a:bodyPr/>
        <a:lstStyle/>
        <a:p>
          <a:endParaRPr lang="en-US"/>
        </a:p>
      </dgm:t>
    </dgm:pt>
    <dgm:pt modelId="{52BE7942-52DC-428B-A80F-8A852EE305D0}">
      <dgm:prSet/>
      <dgm:spPr/>
      <dgm:t>
        <a:bodyPr/>
        <a:lstStyle/>
        <a:p>
          <a:r>
            <a:rPr lang="en-US"/>
            <a:t>Data Processing: Once the data is extracted, it is processed and organized. This involves identifying key information such as the invoice number, date, items, quantities, prices, total amount, etc.</a:t>
          </a:r>
        </a:p>
      </dgm:t>
    </dgm:pt>
    <dgm:pt modelId="{D5342181-A3AE-4A37-B419-97329A2157C3}" type="parTrans" cxnId="{C765E0DE-9C90-4B19-971E-BFE5BC3E7C31}">
      <dgm:prSet/>
      <dgm:spPr/>
      <dgm:t>
        <a:bodyPr/>
        <a:lstStyle/>
        <a:p>
          <a:endParaRPr lang="en-US"/>
        </a:p>
      </dgm:t>
    </dgm:pt>
    <dgm:pt modelId="{B0F01512-168B-4F1C-9B30-3B13EEDA9F35}" type="sibTrans" cxnId="{C765E0DE-9C90-4B19-971E-BFE5BC3E7C31}">
      <dgm:prSet/>
      <dgm:spPr/>
      <dgm:t>
        <a:bodyPr/>
        <a:lstStyle/>
        <a:p>
          <a:endParaRPr lang="en-US"/>
        </a:p>
      </dgm:t>
    </dgm:pt>
    <dgm:pt modelId="{676CAFC3-3B5D-4DE9-9AB9-9F32C1E7A409}">
      <dgm:prSet/>
      <dgm:spPr/>
      <dgm:t>
        <a:bodyPr/>
        <a:lstStyle/>
        <a:p>
          <a:r>
            <a:rPr lang="en-US"/>
            <a:t>Natural Language Processing (NLP): The model uses NLP techniques to understand the context and semantics of the extracted data. This allows the model to accurately answer user queries about the invoice.</a:t>
          </a:r>
        </a:p>
      </dgm:t>
    </dgm:pt>
    <dgm:pt modelId="{C5DA2288-A626-445B-BD8C-176D0B0D2C4B}" type="parTrans" cxnId="{D8166A43-7D57-414C-8D19-98F0DAED6BE9}">
      <dgm:prSet/>
      <dgm:spPr/>
      <dgm:t>
        <a:bodyPr/>
        <a:lstStyle/>
        <a:p>
          <a:endParaRPr lang="en-US"/>
        </a:p>
      </dgm:t>
    </dgm:pt>
    <dgm:pt modelId="{471F291B-D15F-492A-83A3-C19CF3E57F12}" type="sibTrans" cxnId="{D8166A43-7D57-414C-8D19-98F0DAED6BE9}">
      <dgm:prSet/>
      <dgm:spPr/>
      <dgm:t>
        <a:bodyPr/>
        <a:lstStyle/>
        <a:p>
          <a:endParaRPr lang="en-US"/>
        </a:p>
      </dgm:t>
    </dgm:pt>
    <dgm:pt modelId="{FCEB0137-8105-4EFB-BA53-4B9BA447F002}" type="pres">
      <dgm:prSet presAssocID="{B06F8810-D5DD-41E3-B1AE-D50923468495}" presName="root" presStyleCnt="0">
        <dgm:presLayoutVars>
          <dgm:dir/>
          <dgm:resizeHandles val="exact"/>
        </dgm:presLayoutVars>
      </dgm:prSet>
      <dgm:spPr/>
    </dgm:pt>
    <dgm:pt modelId="{A80A4075-C819-4648-AC78-81D04DA682D8}" type="pres">
      <dgm:prSet presAssocID="{CE13F9CF-F3BA-4CBB-BDE7-49BD0719F8C8}" presName="compNode" presStyleCnt="0"/>
      <dgm:spPr/>
    </dgm:pt>
    <dgm:pt modelId="{1F5218A0-4B22-4EE1-AC7A-B946BD4A7F9A}" type="pres">
      <dgm:prSet presAssocID="{CE13F9CF-F3BA-4CBB-BDE7-49BD0719F8C8}" presName="bgRect" presStyleLbl="bgShp" presStyleIdx="0" presStyleCnt="3"/>
      <dgm:spPr/>
    </dgm:pt>
    <dgm:pt modelId="{4A77802A-4216-4FEC-814D-ED165DA86EA6}" type="pres">
      <dgm:prSet presAssocID="{CE13F9CF-F3BA-4CBB-BDE7-49BD0719F8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700347EA-5E8E-4487-B6D2-36745B9D3769}" type="pres">
      <dgm:prSet presAssocID="{CE13F9CF-F3BA-4CBB-BDE7-49BD0719F8C8}" presName="spaceRect" presStyleCnt="0"/>
      <dgm:spPr/>
    </dgm:pt>
    <dgm:pt modelId="{7D06ED87-07BA-4EFA-9D56-84AC1A3EFA71}" type="pres">
      <dgm:prSet presAssocID="{CE13F9CF-F3BA-4CBB-BDE7-49BD0719F8C8}" presName="parTx" presStyleLbl="revTx" presStyleIdx="0" presStyleCnt="3">
        <dgm:presLayoutVars>
          <dgm:chMax val="0"/>
          <dgm:chPref val="0"/>
        </dgm:presLayoutVars>
      </dgm:prSet>
      <dgm:spPr/>
    </dgm:pt>
    <dgm:pt modelId="{5F76EA13-4D75-4013-88C6-FCD731662276}" type="pres">
      <dgm:prSet presAssocID="{913E89DC-E4DE-4467-A4DC-AFDEBAD094CB}" presName="sibTrans" presStyleCnt="0"/>
      <dgm:spPr/>
    </dgm:pt>
    <dgm:pt modelId="{F5DB4379-A8DB-447D-AD4C-3BE38E8CFC4A}" type="pres">
      <dgm:prSet presAssocID="{52BE7942-52DC-428B-A80F-8A852EE305D0}" presName="compNode" presStyleCnt="0"/>
      <dgm:spPr/>
    </dgm:pt>
    <dgm:pt modelId="{3F093969-DBC1-419F-A22D-731C12774771}" type="pres">
      <dgm:prSet presAssocID="{52BE7942-52DC-428B-A80F-8A852EE305D0}" presName="bgRect" presStyleLbl="bgShp" presStyleIdx="1" presStyleCnt="3"/>
      <dgm:spPr/>
    </dgm:pt>
    <dgm:pt modelId="{FA92347C-4C82-49BF-88AD-CBA36185352E}" type="pres">
      <dgm:prSet presAssocID="{52BE7942-52DC-428B-A80F-8A852EE305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C3DF6CF-A685-4990-BF86-590DAC8330D9}" type="pres">
      <dgm:prSet presAssocID="{52BE7942-52DC-428B-A80F-8A852EE305D0}" presName="spaceRect" presStyleCnt="0"/>
      <dgm:spPr/>
    </dgm:pt>
    <dgm:pt modelId="{8062C956-65CD-4310-B003-6C6D5EB1945D}" type="pres">
      <dgm:prSet presAssocID="{52BE7942-52DC-428B-A80F-8A852EE305D0}" presName="parTx" presStyleLbl="revTx" presStyleIdx="1" presStyleCnt="3">
        <dgm:presLayoutVars>
          <dgm:chMax val="0"/>
          <dgm:chPref val="0"/>
        </dgm:presLayoutVars>
      </dgm:prSet>
      <dgm:spPr/>
    </dgm:pt>
    <dgm:pt modelId="{28843734-E29B-4093-AC22-381B5488569D}" type="pres">
      <dgm:prSet presAssocID="{B0F01512-168B-4F1C-9B30-3B13EEDA9F35}" presName="sibTrans" presStyleCnt="0"/>
      <dgm:spPr/>
    </dgm:pt>
    <dgm:pt modelId="{7D3D81B7-7A93-4106-8A67-2979D491D06F}" type="pres">
      <dgm:prSet presAssocID="{676CAFC3-3B5D-4DE9-9AB9-9F32C1E7A409}" presName="compNode" presStyleCnt="0"/>
      <dgm:spPr/>
    </dgm:pt>
    <dgm:pt modelId="{82D0EE7F-AE60-4533-ABAF-D6DCFF02D3A8}" type="pres">
      <dgm:prSet presAssocID="{676CAFC3-3B5D-4DE9-9AB9-9F32C1E7A409}" presName="bgRect" presStyleLbl="bgShp" presStyleIdx="2" presStyleCnt="3"/>
      <dgm:spPr/>
    </dgm:pt>
    <dgm:pt modelId="{C321707C-3081-4C77-B01A-F892A05D361D}" type="pres">
      <dgm:prSet presAssocID="{676CAFC3-3B5D-4DE9-9AB9-9F32C1E7A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7A9D77B-6D4A-4189-8CED-BB54B3648A7B}" type="pres">
      <dgm:prSet presAssocID="{676CAFC3-3B5D-4DE9-9AB9-9F32C1E7A409}" presName="spaceRect" presStyleCnt="0"/>
      <dgm:spPr/>
    </dgm:pt>
    <dgm:pt modelId="{7E5F301F-7D78-4BC5-900B-F5998BF3DBAB}" type="pres">
      <dgm:prSet presAssocID="{676CAFC3-3B5D-4DE9-9AB9-9F32C1E7A4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F85A20-98B9-4138-BB0D-1B8C6C964F82}" type="presOf" srcId="{676CAFC3-3B5D-4DE9-9AB9-9F32C1E7A409}" destId="{7E5F301F-7D78-4BC5-900B-F5998BF3DBAB}" srcOrd="0" destOrd="0" presId="urn:microsoft.com/office/officeart/2018/2/layout/IconVerticalSolidList"/>
    <dgm:cxn modelId="{D8166A43-7D57-414C-8D19-98F0DAED6BE9}" srcId="{B06F8810-D5DD-41E3-B1AE-D50923468495}" destId="{676CAFC3-3B5D-4DE9-9AB9-9F32C1E7A409}" srcOrd="2" destOrd="0" parTransId="{C5DA2288-A626-445B-BD8C-176D0B0D2C4B}" sibTransId="{471F291B-D15F-492A-83A3-C19CF3E57F12}"/>
    <dgm:cxn modelId="{E7D1E985-3A7B-4C54-831F-F0B4F65DD405}" type="presOf" srcId="{B06F8810-D5DD-41E3-B1AE-D50923468495}" destId="{FCEB0137-8105-4EFB-BA53-4B9BA447F002}" srcOrd="0" destOrd="0" presId="urn:microsoft.com/office/officeart/2018/2/layout/IconVerticalSolidList"/>
    <dgm:cxn modelId="{C765E0DE-9C90-4B19-971E-BFE5BC3E7C31}" srcId="{B06F8810-D5DD-41E3-B1AE-D50923468495}" destId="{52BE7942-52DC-428B-A80F-8A852EE305D0}" srcOrd="1" destOrd="0" parTransId="{D5342181-A3AE-4A37-B419-97329A2157C3}" sibTransId="{B0F01512-168B-4F1C-9B30-3B13EEDA9F35}"/>
    <dgm:cxn modelId="{2D8617F6-CB5F-445C-B4FE-0172A301A2ED}" type="presOf" srcId="{52BE7942-52DC-428B-A80F-8A852EE305D0}" destId="{8062C956-65CD-4310-B003-6C6D5EB1945D}" srcOrd="0" destOrd="0" presId="urn:microsoft.com/office/officeart/2018/2/layout/IconVerticalSolidList"/>
    <dgm:cxn modelId="{4D27B3FA-9A42-4597-B8E0-7789D8326C54}" type="presOf" srcId="{CE13F9CF-F3BA-4CBB-BDE7-49BD0719F8C8}" destId="{7D06ED87-07BA-4EFA-9D56-84AC1A3EFA71}" srcOrd="0" destOrd="0" presId="urn:microsoft.com/office/officeart/2018/2/layout/IconVerticalSolidList"/>
    <dgm:cxn modelId="{F47CF6FD-D237-491A-B50A-767B522A4471}" srcId="{B06F8810-D5DD-41E3-B1AE-D50923468495}" destId="{CE13F9CF-F3BA-4CBB-BDE7-49BD0719F8C8}" srcOrd="0" destOrd="0" parTransId="{9E741924-B6E2-41EC-9407-CC73019FEC57}" sibTransId="{913E89DC-E4DE-4467-A4DC-AFDEBAD094CB}"/>
    <dgm:cxn modelId="{1DA63A7C-00BC-4054-98ED-88FC5BF06598}" type="presParOf" srcId="{FCEB0137-8105-4EFB-BA53-4B9BA447F002}" destId="{A80A4075-C819-4648-AC78-81D04DA682D8}" srcOrd="0" destOrd="0" presId="urn:microsoft.com/office/officeart/2018/2/layout/IconVerticalSolidList"/>
    <dgm:cxn modelId="{4BFAF9DA-E64B-4898-94B3-674FBA8C707B}" type="presParOf" srcId="{A80A4075-C819-4648-AC78-81D04DA682D8}" destId="{1F5218A0-4B22-4EE1-AC7A-B946BD4A7F9A}" srcOrd="0" destOrd="0" presId="urn:microsoft.com/office/officeart/2018/2/layout/IconVerticalSolidList"/>
    <dgm:cxn modelId="{82BD8BB2-1EC5-4C7E-9ADF-693D453366EC}" type="presParOf" srcId="{A80A4075-C819-4648-AC78-81D04DA682D8}" destId="{4A77802A-4216-4FEC-814D-ED165DA86EA6}" srcOrd="1" destOrd="0" presId="urn:microsoft.com/office/officeart/2018/2/layout/IconVerticalSolidList"/>
    <dgm:cxn modelId="{EFD4C2BB-A27D-4EA3-AD5A-4946679C67F0}" type="presParOf" srcId="{A80A4075-C819-4648-AC78-81D04DA682D8}" destId="{700347EA-5E8E-4487-B6D2-36745B9D3769}" srcOrd="2" destOrd="0" presId="urn:microsoft.com/office/officeart/2018/2/layout/IconVerticalSolidList"/>
    <dgm:cxn modelId="{A9F92E14-9223-4122-A35F-347DEE22E194}" type="presParOf" srcId="{A80A4075-C819-4648-AC78-81D04DA682D8}" destId="{7D06ED87-07BA-4EFA-9D56-84AC1A3EFA71}" srcOrd="3" destOrd="0" presId="urn:microsoft.com/office/officeart/2018/2/layout/IconVerticalSolidList"/>
    <dgm:cxn modelId="{5F3D27BC-A796-4066-AF49-AD998E055F08}" type="presParOf" srcId="{FCEB0137-8105-4EFB-BA53-4B9BA447F002}" destId="{5F76EA13-4D75-4013-88C6-FCD731662276}" srcOrd="1" destOrd="0" presId="urn:microsoft.com/office/officeart/2018/2/layout/IconVerticalSolidList"/>
    <dgm:cxn modelId="{D3938A20-05A3-4EB2-BCDA-A06186B79CD6}" type="presParOf" srcId="{FCEB0137-8105-4EFB-BA53-4B9BA447F002}" destId="{F5DB4379-A8DB-447D-AD4C-3BE38E8CFC4A}" srcOrd="2" destOrd="0" presId="urn:microsoft.com/office/officeart/2018/2/layout/IconVerticalSolidList"/>
    <dgm:cxn modelId="{FADEEDD9-3651-4029-A911-6995CD65A77D}" type="presParOf" srcId="{F5DB4379-A8DB-447D-AD4C-3BE38E8CFC4A}" destId="{3F093969-DBC1-419F-A22D-731C12774771}" srcOrd="0" destOrd="0" presId="urn:microsoft.com/office/officeart/2018/2/layout/IconVerticalSolidList"/>
    <dgm:cxn modelId="{C17352C2-1350-4ACB-9191-BEAF8D7D7B87}" type="presParOf" srcId="{F5DB4379-A8DB-447D-AD4C-3BE38E8CFC4A}" destId="{FA92347C-4C82-49BF-88AD-CBA36185352E}" srcOrd="1" destOrd="0" presId="urn:microsoft.com/office/officeart/2018/2/layout/IconVerticalSolidList"/>
    <dgm:cxn modelId="{2B56CFD5-67AA-45A1-B7DE-3A2D777CA2BB}" type="presParOf" srcId="{F5DB4379-A8DB-447D-AD4C-3BE38E8CFC4A}" destId="{1C3DF6CF-A685-4990-BF86-590DAC8330D9}" srcOrd="2" destOrd="0" presId="urn:microsoft.com/office/officeart/2018/2/layout/IconVerticalSolidList"/>
    <dgm:cxn modelId="{DE91A0F0-8522-4F5A-81A8-9A2FE698CA33}" type="presParOf" srcId="{F5DB4379-A8DB-447D-AD4C-3BE38E8CFC4A}" destId="{8062C956-65CD-4310-B003-6C6D5EB1945D}" srcOrd="3" destOrd="0" presId="urn:microsoft.com/office/officeart/2018/2/layout/IconVerticalSolidList"/>
    <dgm:cxn modelId="{C04F3F42-5D49-4C17-855B-B34AA0A92F21}" type="presParOf" srcId="{FCEB0137-8105-4EFB-BA53-4B9BA447F002}" destId="{28843734-E29B-4093-AC22-381B5488569D}" srcOrd="3" destOrd="0" presId="urn:microsoft.com/office/officeart/2018/2/layout/IconVerticalSolidList"/>
    <dgm:cxn modelId="{48647F1E-D25D-40E6-A4C9-A588FEBDBD38}" type="presParOf" srcId="{FCEB0137-8105-4EFB-BA53-4B9BA447F002}" destId="{7D3D81B7-7A93-4106-8A67-2979D491D06F}" srcOrd="4" destOrd="0" presId="urn:microsoft.com/office/officeart/2018/2/layout/IconVerticalSolidList"/>
    <dgm:cxn modelId="{3F6F4053-443B-458F-9163-7F3DEDE1270E}" type="presParOf" srcId="{7D3D81B7-7A93-4106-8A67-2979D491D06F}" destId="{82D0EE7F-AE60-4533-ABAF-D6DCFF02D3A8}" srcOrd="0" destOrd="0" presId="urn:microsoft.com/office/officeart/2018/2/layout/IconVerticalSolidList"/>
    <dgm:cxn modelId="{7791FC8F-B176-448F-A254-A160CFC67293}" type="presParOf" srcId="{7D3D81B7-7A93-4106-8A67-2979D491D06F}" destId="{C321707C-3081-4C77-B01A-F892A05D361D}" srcOrd="1" destOrd="0" presId="urn:microsoft.com/office/officeart/2018/2/layout/IconVerticalSolidList"/>
    <dgm:cxn modelId="{01B04B58-04B8-4A15-8FA5-4E2CB62E3A96}" type="presParOf" srcId="{7D3D81B7-7A93-4106-8A67-2979D491D06F}" destId="{F7A9D77B-6D4A-4189-8CED-BB54B3648A7B}" srcOrd="2" destOrd="0" presId="urn:microsoft.com/office/officeart/2018/2/layout/IconVerticalSolidList"/>
    <dgm:cxn modelId="{9A44FDBA-13FC-4670-BA19-884D196A3FED}" type="presParOf" srcId="{7D3D81B7-7A93-4106-8A67-2979D491D06F}" destId="{7E5F301F-7D78-4BC5-900B-F5998BF3DB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F91B4-1363-439A-839E-3F3278FFA6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C2A414-3AB1-4710-812B-89F3C800D4D3}">
      <dgm:prSet/>
      <dgm:spPr/>
      <dgm:t>
        <a:bodyPr/>
        <a:lstStyle/>
        <a:p>
          <a:r>
            <a:rPr lang="en-US"/>
            <a:t>Versatility: The model can handle invoices in various formats and layouts.</a:t>
          </a:r>
        </a:p>
      </dgm:t>
    </dgm:pt>
    <dgm:pt modelId="{2AD78C69-DC56-41DE-BD9B-7B039D95DEF8}" type="parTrans" cxnId="{547E2F8D-3DC7-489C-8046-625D0DD1E404}">
      <dgm:prSet/>
      <dgm:spPr/>
      <dgm:t>
        <a:bodyPr/>
        <a:lstStyle/>
        <a:p>
          <a:endParaRPr lang="en-US"/>
        </a:p>
      </dgm:t>
    </dgm:pt>
    <dgm:pt modelId="{53E1DDEA-DBDC-402E-991F-1073EF2ED5F4}" type="sibTrans" cxnId="{547E2F8D-3DC7-489C-8046-625D0DD1E404}">
      <dgm:prSet/>
      <dgm:spPr/>
      <dgm:t>
        <a:bodyPr/>
        <a:lstStyle/>
        <a:p>
          <a:endParaRPr lang="en-US"/>
        </a:p>
      </dgm:t>
    </dgm:pt>
    <dgm:pt modelId="{4FC030C4-8557-4399-B6FA-C46A177B46F8}">
      <dgm:prSet/>
      <dgm:spPr/>
      <dgm:t>
        <a:bodyPr/>
        <a:lstStyle/>
        <a:p>
          <a:r>
            <a:rPr lang="en-US"/>
            <a:t>Accuracy: By leveraging advanced AI techniques, the model ensures high accuracy in data extraction and interpretation.</a:t>
          </a:r>
        </a:p>
      </dgm:t>
    </dgm:pt>
    <dgm:pt modelId="{0A64149D-FFAB-4211-BA43-3A87B9AA2721}" type="parTrans" cxnId="{AF9EAAA9-53E5-4400-8ACA-D8E4B54DD5DD}">
      <dgm:prSet/>
      <dgm:spPr/>
      <dgm:t>
        <a:bodyPr/>
        <a:lstStyle/>
        <a:p>
          <a:endParaRPr lang="en-US"/>
        </a:p>
      </dgm:t>
    </dgm:pt>
    <dgm:pt modelId="{BFE245F4-815F-477D-A414-76CD78E011A4}" type="sibTrans" cxnId="{AF9EAAA9-53E5-4400-8ACA-D8E4B54DD5DD}">
      <dgm:prSet/>
      <dgm:spPr/>
      <dgm:t>
        <a:bodyPr/>
        <a:lstStyle/>
        <a:p>
          <a:endParaRPr lang="en-US"/>
        </a:p>
      </dgm:t>
    </dgm:pt>
    <dgm:pt modelId="{0A4EC5B3-7D25-47F4-B96D-65385A4C7BCC}">
      <dgm:prSet/>
      <dgm:spPr/>
      <dgm:t>
        <a:bodyPr/>
        <a:lstStyle/>
        <a:p>
          <a:r>
            <a:rPr lang="en-US"/>
            <a:t>User Interaction: The model can interact with users in natural language, making it easy for users to get the information they need.</a:t>
          </a:r>
        </a:p>
      </dgm:t>
    </dgm:pt>
    <dgm:pt modelId="{ECD321E7-8899-45FD-89C9-098C06BB0EF7}" type="parTrans" cxnId="{4908DEE3-26A0-4114-A184-30EF884984D9}">
      <dgm:prSet/>
      <dgm:spPr/>
      <dgm:t>
        <a:bodyPr/>
        <a:lstStyle/>
        <a:p>
          <a:endParaRPr lang="en-US"/>
        </a:p>
      </dgm:t>
    </dgm:pt>
    <dgm:pt modelId="{844C81D0-D86C-47E7-A0A7-4292D184320B}" type="sibTrans" cxnId="{4908DEE3-26A0-4114-A184-30EF884984D9}">
      <dgm:prSet/>
      <dgm:spPr/>
      <dgm:t>
        <a:bodyPr/>
        <a:lstStyle/>
        <a:p>
          <a:endParaRPr lang="en-US"/>
        </a:p>
      </dgm:t>
    </dgm:pt>
    <dgm:pt modelId="{729A3493-46E0-4E11-B57F-68897BC95B5A}" type="pres">
      <dgm:prSet presAssocID="{ED1F91B4-1363-439A-839E-3F3278FFA633}" presName="root" presStyleCnt="0">
        <dgm:presLayoutVars>
          <dgm:dir/>
          <dgm:resizeHandles val="exact"/>
        </dgm:presLayoutVars>
      </dgm:prSet>
      <dgm:spPr/>
    </dgm:pt>
    <dgm:pt modelId="{1420DE23-E1C2-4C61-9A5C-A730381C7EA1}" type="pres">
      <dgm:prSet presAssocID="{48C2A414-3AB1-4710-812B-89F3C800D4D3}" presName="compNode" presStyleCnt="0"/>
      <dgm:spPr/>
    </dgm:pt>
    <dgm:pt modelId="{4B9BB668-339F-4609-87A9-D93FA98C107F}" type="pres">
      <dgm:prSet presAssocID="{48C2A414-3AB1-4710-812B-89F3C800D4D3}" presName="bgRect" presStyleLbl="bgShp" presStyleIdx="0" presStyleCnt="3"/>
      <dgm:spPr/>
    </dgm:pt>
    <dgm:pt modelId="{88AF93D7-62CD-4392-890D-0C58657C6569}" type="pres">
      <dgm:prSet presAssocID="{48C2A414-3AB1-4710-812B-89F3C800D4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580C6603-1852-4BFB-9348-DCB3277F9B02}" type="pres">
      <dgm:prSet presAssocID="{48C2A414-3AB1-4710-812B-89F3C800D4D3}" presName="spaceRect" presStyleCnt="0"/>
      <dgm:spPr/>
    </dgm:pt>
    <dgm:pt modelId="{317D71DC-8575-451A-A039-2EECA12B4B5D}" type="pres">
      <dgm:prSet presAssocID="{48C2A414-3AB1-4710-812B-89F3C800D4D3}" presName="parTx" presStyleLbl="revTx" presStyleIdx="0" presStyleCnt="3">
        <dgm:presLayoutVars>
          <dgm:chMax val="0"/>
          <dgm:chPref val="0"/>
        </dgm:presLayoutVars>
      </dgm:prSet>
      <dgm:spPr/>
    </dgm:pt>
    <dgm:pt modelId="{EE570916-5967-476F-8068-D4AB5E6B69A1}" type="pres">
      <dgm:prSet presAssocID="{53E1DDEA-DBDC-402E-991F-1073EF2ED5F4}" presName="sibTrans" presStyleCnt="0"/>
      <dgm:spPr/>
    </dgm:pt>
    <dgm:pt modelId="{1E82139E-7230-457C-A0A8-60BD6A69B87B}" type="pres">
      <dgm:prSet presAssocID="{4FC030C4-8557-4399-B6FA-C46A177B46F8}" presName="compNode" presStyleCnt="0"/>
      <dgm:spPr/>
    </dgm:pt>
    <dgm:pt modelId="{8EBC697B-4E84-4E2F-B020-390465AA7A9D}" type="pres">
      <dgm:prSet presAssocID="{4FC030C4-8557-4399-B6FA-C46A177B46F8}" presName="bgRect" presStyleLbl="bgShp" presStyleIdx="1" presStyleCnt="3"/>
      <dgm:spPr/>
    </dgm:pt>
    <dgm:pt modelId="{3368AF94-9589-4274-B6F1-2640FF45C15A}" type="pres">
      <dgm:prSet presAssocID="{4FC030C4-8557-4399-B6FA-C46A177B46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ABA4D55-C1F3-4C15-8113-88BF2CEADF44}" type="pres">
      <dgm:prSet presAssocID="{4FC030C4-8557-4399-B6FA-C46A177B46F8}" presName="spaceRect" presStyleCnt="0"/>
      <dgm:spPr/>
    </dgm:pt>
    <dgm:pt modelId="{32CC2151-86BC-45FD-82FF-4F9C95D781E8}" type="pres">
      <dgm:prSet presAssocID="{4FC030C4-8557-4399-B6FA-C46A177B46F8}" presName="parTx" presStyleLbl="revTx" presStyleIdx="1" presStyleCnt="3">
        <dgm:presLayoutVars>
          <dgm:chMax val="0"/>
          <dgm:chPref val="0"/>
        </dgm:presLayoutVars>
      </dgm:prSet>
      <dgm:spPr/>
    </dgm:pt>
    <dgm:pt modelId="{58DB831C-C216-4493-A3C6-F52C673E1AC6}" type="pres">
      <dgm:prSet presAssocID="{BFE245F4-815F-477D-A414-76CD78E011A4}" presName="sibTrans" presStyleCnt="0"/>
      <dgm:spPr/>
    </dgm:pt>
    <dgm:pt modelId="{8F48297A-B195-4D8E-8A3D-967461C2C9EB}" type="pres">
      <dgm:prSet presAssocID="{0A4EC5B3-7D25-47F4-B96D-65385A4C7BCC}" presName="compNode" presStyleCnt="0"/>
      <dgm:spPr/>
    </dgm:pt>
    <dgm:pt modelId="{A6D43A18-3C8A-4E32-A28F-06C3BE634F9E}" type="pres">
      <dgm:prSet presAssocID="{0A4EC5B3-7D25-47F4-B96D-65385A4C7BCC}" presName="bgRect" presStyleLbl="bgShp" presStyleIdx="2" presStyleCnt="3"/>
      <dgm:spPr/>
    </dgm:pt>
    <dgm:pt modelId="{8288206F-5DA7-4F21-A6DF-E968EBFC389E}" type="pres">
      <dgm:prSet presAssocID="{0A4EC5B3-7D25-47F4-B96D-65385A4C7B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A7E66FF-D350-4B11-AEFB-F295B628EBC8}" type="pres">
      <dgm:prSet presAssocID="{0A4EC5B3-7D25-47F4-B96D-65385A4C7BCC}" presName="spaceRect" presStyleCnt="0"/>
      <dgm:spPr/>
    </dgm:pt>
    <dgm:pt modelId="{12E99B54-965C-4165-AF08-EC84C77AD03A}" type="pres">
      <dgm:prSet presAssocID="{0A4EC5B3-7D25-47F4-B96D-65385A4C7B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647438-A21D-4604-8D54-9A974D41BC36}" type="presOf" srcId="{ED1F91B4-1363-439A-839E-3F3278FFA633}" destId="{729A3493-46E0-4E11-B57F-68897BC95B5A}" srcOrd="0" destOrd="0" presId="urn:microsoft.com/office/officeart/2018/2/layout/IconVerticalSolidList"/>
    <dgm:cxn modelId="{94E7E338-A138-4AED-B60D-5EB930D08CCB}" type="presOf" srcId="{48C2A414-3AB1-4710-812B-89F3C800D4D3}" destId="{317D71DC-8575-451A-A039-2EECA12B4B5D}" srcOrd="0" destOrd="0" presId="urn:microsoft.com/office/officeart/2018/2/layout/IconVerticalSolidList"/>
    <dgm:cxn modelId="{8372DD86-01AE-4013-B123-ED9C5083FFDD}" type="presOf" srcId="{0A4EC5B3-7D25-47F4-B96D-65385A4C7BCC}" destId="{12E99B54-965C-4165-AF08-EC84C77AD03A}" srcOrd="0" destOrd="0" presId="urn:microsoft.com/office/officeart/2018/2/layout/IconVerticalSolidList"/>
    <dgm:cxn modelId="{547E2F8D-3DC7-489C-8046-625D0DD1E404}" srcId="{ED1F91B4-1363-439A-839E-3F3278FFA633}" destId="{48C2A414-3AB1-4710-812B-89F3C800D4D3}" srcOrd="0" destOrd="0" parTransId="{2AD78C69-DC56-41DE-BD9B-7B039D95DEF8}" sibTransId="{53E1DDEA-DBDC-402E-991F-1073EF2ED5F4}"/>
    <dgm:cxn modelId="{7547369F-35E5-4590-9A0E-FA9019C445AD}" type="presOf" srcId="{4FC030C4-8557-4399-B6FA-C46A177B46F8}" destId="{32CC2151-86BC-45FD-82FF-4F9C95D781E8}" srcOrd="0" destOrd="0" presId="urn:microsoft.com/office/officeart/2018/2/layout/IconVerticalSolidList"/>
    <dgm:cxn modelId="{AF9EAAA9-53E5-4400-8ACA-D8E4B54DD5DD}" srcId="{ED1F91B4-1363-439A-839E-3F3278FFA633}" destId="{4FC030C4-8557-4399-B6FA-C46A177B46F8}" srcOrd="1" destOrd="0" parTransId="{0A64149D-FFAB-4211-BA43-3A87B9AA2721}" sibTransId="{BFE245F4-815F-477D-A414-76CD78E011A4}"/>
    <dgm:cxn modelId="{4908DEE3-26A0-4114-A184-30EF884984D9}" srcId="{ED1F91B4-1363-439A-839E-3F3278FFA633}" destId="{0A4EC5B3-7D25-47F4-B96D-65385A4C7BCC}" srcOrd="2" destOrd="0" parTransId="{ECD321E7-8899-45FD-89C9-098C06BB0EF7}" sibTransId="{844C81D0-D86C-47E7-A0A7-4292D184320B}"/>
    <dgm:cxn modelId="{6219AD39-57E1-43CA-8024-8347049F1292}" type="presParOf" srcId="{729A3493-46E0-4E11-B57F-68897BC95B5A}" destId="{1420DE23-E1C2-4C61-9A5C-A730381C7EA1}" srcOrd="0" destOrd="0" presId="urn:microsoft.com/office/officeart/2018/2/layout/IconVerticalSolidList"/>
    <dgm:cxn modelId="{9BDD2659-65D3-4F0C-9600-4265886A0FD5}" type="presParOf" srcId="{1420DE23-E1C2-4C61-9A5C-A730381C7EA1}" destId="{4B9BB668-339F-4609-87A9-D93FA98C107F}" srcOrd="0" destOrd="0" presId="urn:microsoft.com/office/officeart/2018/2/layout/IconVerticalSolidList"/>
    <dgm:cxn modelId="{D2B204F8-BABC-4F57-AAB6-A20CFD02584C}" type="presParOf" srcId="{1420DE23-E1C2-4C61-9A5C-A730381C7EA1}" destId="{88AF93D7-62CD-4392-890D-0C58657C6569}" srcOrd="1" destOrd="0" presId="urn:microsoft.com/office/officeart/2018/2/layout/IconVerticalSolidList"/>
    <dgm:cxn modelId="{5E0B8DAD-9328-4EAD-A566-139103DB460D}" type="presParOf" srcId="{1420DE23-E1C2-4C61-9A5C-A730381C7EA1}" destId="{580C6603-1852-4BFB-9348-DCB3277F9B02}" srcOrd="2" destOrd="0" presId="urn:microsoft.com/office/officeart/2018/2/layout/IconVerticalSolidList"/>
    <dgm:cxn modelId="{C86184DC-C84D-46C0-ADB1-4AAE26686AD0}" type="presParOf" srcId="{1420DE23-E1C2-4C61-9A5C-A730381C7EA1}" destId="{317D71DC-8575-451A-A039-2EECA12B4B5D}" srcOrd="3" destOrd="0" presId="urn:microsoft.com/office/officeart/2018/2/layout/IconVerticalSolidList"/>
    <dgm:cxn modelId="{EF98A56F-90AD-46FD-B0E0-4095AE65365E}" type="presParOf" srcId="{729A3493-46E0-4E11-B57F-68897BC95B5A}" destId="{EE570916-5967-476F-8068-D4AB5E6B69A1}" srcOrd="1" destOrd="0" presId="urn:microsoft.com/office/officeart/2018/2/layout/IconVerticalSolidList"/>
    <dgm:cxn modelId="{174D5884-8150-4692-B9C9-D598A61D0BC8}" type="presParOf" srcId="{729A3493-46E0-4E11-B57F-68897BC95B5A}" destId="{1E82139E-7230-457C-A0A8-60BD6A69B87B}" srcOrd="2" destOrd="0" presId="urn:microsoft.com/office/officeart/2018/2/layout/IconVerticalSolidList"/>
    <dgm:cxn modelId="{36CF0E9B-4F7E-4D9F-A531-79AFCF0120C2}" type="presParOf" srcId="{1E82139E-7230-457C-A0A8-60BD6A69B87B}" destId="{8EBC697B-4E84-4E2F-B020-390465AA7A9D}" srcOrd="0" destOrd="0" presId="urn:microsoft.com/office/officeart/2018/2/layout/IconVerticalSolidList"/>
    <dgm:cxn modelId="{E3935405-DBDF-425E-9FCD-EC9627A7FF4D}" type="presParOf" srcId="{1E82139E-7230-457C-A0A8-60BD6A69B87B}" destId="{3368AF94-9589-4274-B6F1-2640FF45C15A}" srcOrd="1" destOrd="0" presId="urn:microsoft.com/office/officeart/2018/2/layout/IconVerticalSolidList"/>
    <dgm:cxn modelId="{897C3C6A-DF6F-45C7-8088-12F4E6EF2491}" type="presParOf" srcId="{1E82139E-7230-457C-A0A8-60BD6A69B87B}" destId="{9ABA4D55-C1F3-4C15-8113-88BF2CEADF44}" srcOrd="2" destOrd="0" presId="urn:microsoft.com/office/officeart/2018/2/layout/IconVerticalSolidList"/>
    <dgm:cxn modelId="{FF1E8DB1-00D4-4901-BC5B-741C26689780}" type="presParOf" srcId="{1E82139E-7230-457C-A0A8-60BD6A69B87B}" destId="{32CC2151-86BC-45FD-82FF-4F9C95D781E8}" srcOrd="3" destOrd="0" presId="urn:microsoft.com/office/officeart/2018/2/layout/IconVerticalSolidList"/>
    <dgm:cxn modelId="{EFE77864-3F2A-4F3C-8CA5-C78A792E8B7D}" type="presParOf" srcId="{729A3493-46E0-4E11-B57F-68897BC95B5A}" destId="{58DB831C-C216-4493-A3C6-F52C673E1AC6}" srcOrd="3" destOrd="0" presId="urn:microsoft.com/office/officeart/2018/2/layout/IconVerticalSolidList"/>
    <dgm:cxn modelId="{A54E9EDB-7010-48F4-9624-571F6833C336}" type="presParOf" srcId="{729A3493-46E0-4E11-B57F-68897BC95B5A}" destId="{8F48297A-B195-4D8E-8A3D-967461C2C9EB}" srcOrd="4" destOrd="0" presId="urn:microsoft.com/office/officeart/2018/2/layout/IconVerticalSolidList"/>
    <dgm:cxn modelId="{539D3031-95B9-4551-87A0-5F3D5C0A4F23}" type="presParOf" srcId="{8F48297A-B195-4D8E-8A3D-967461C2C9EB}" destId="{A6D43A18-3C8A-4E32-A28F-06C3BE634F9E}" srcOrd="0" destOrd="0" presId="urn:microsoft.com/office/officeart/2018/2/layout/IconVerticalSolidList"/>
    <dgm:cxn modelId="{CC8CC0F8-27EA-4903-9026-703D946EEC90}" type="presParOf" srcId="{8F48297A-B195-4D8E-8A3D-967461C2C9EB}" destId="{8288206F-5DA7-4F21-A6DF-E968EBFC389E}" srcOrd="1" destOrd="0" presId="urn:microsoft.com/office/officeart/2018/2/layout/IconVerticalSolidList"/>
    <dgm:cxn modelId="{C7D4D37F-CBC1-4BDC-ADA5-BF27C48F119F}" type="presParOf" srcId="{8F48297A-B195-4D8E-8A3D-967461C2C9EB}" destId="{2A7E66FF-D350-4B11-AEFB-F295B628EBC8}" srcOrd="2" destOrd="0" presId="urn:microsoft.com/office/officeart/2018/2/layout/IconVerticalSolidList"/>
    <dgm:cxn modelId="{91B5002D-E95F-43F5-8935-F2FAB83E32D7}" type="presParOf" srcId="{8F48297A-B195-4D8E-8A3D-967461C2C9EB}" destId="{12E99B54-965C-4165-AF08-EC84C77AD0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5A85B-9166-4D64-B045-CE9C7C43C7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BC2077-D5B3-4B59-9C64-7B0D80D74B84}">
      <dgm:prSet/>
      <dgm:spPr/>
      <dgm:t>
        <a:bodyPr/>
        <a:lstStyle/>
        <a:p>
          <a:pPr algn="just"/>
          <a:r>
            <a:rPr lang="en-US" dirty="0"/>
            <a:t>Automated Data Entry: The model can automate the process of entering invoice data into a system, saving time and reducing errors.</a:t>
          </a:r>
        </a:p>
      </dgm:t>
    </dgm:pt>
    <dgm:pt modelId="{6AB79B45-B7D6-482C-AA32-AC32FBB076BD}" type="parTrans" cxnId="{254CEF47-1561-457B-AAB7-920E793532F6}">
      <dgm:prSet/>
      <dgm:spPr/>
      <dgm:t>
        <a:bodyPr/>
        <a:lstStyle/>
        <a:p>
          <a:endParaRPr lang="en-US"/>
        </a:p>
      </dgm:t>
    </dgm:pt>
    <dgm:pt modelId="{CAA1BB43-C7E6-406B-837C-82EC70F4E486}" type="sibTrans" cxnId="{254CEF47-1561-457B-AAB7-920E793532F6}">
      <dgm:prSet/>
      <dgm:spPr/>
      <dgm:t>
        <a:bodyPr/>
        <a:lstStyle/>
        <a:p>
          <a:endParaRPr lang="en-US"/>
        </a:p>
      </dgm:t>
    </dgm:pt>
    <dgm:pt modelId="{09C7143A-04D5-4E56-A3F8-DB33F12D0B02}">
      <dgm:prSet/>
      <dgm:spPr/>
      <dgm:t>
        <a:bodyPr/>
        <a:lstStyle/>
        <a:p>
          <a:r>
            <a:rPr lang="en-US" dirty="0"/>
            <a:t>Expense Tracking: By extracting data from invoices, the model can help businesses track their expenses more effectively.</a:t>
          </a:r>
        </a:p>
      </dgm:t>
    </dgm:pt>
    <dgm:pt modelId="{3B901E01-9067-481D-963F-B6CA3841A411}" type="parTrans" cxnId="{74F94898-D395-40E9-A9B0-17EA89CA76D7}">
      <dgm:prSet/>
      <dgm:spPr/>
      <dgm:t>
        <a:bodyPr/>
        <a:lstStyle/>
        <a:p>
          <a:endParaRPr lang="en-US"/>
        </a:p>
      </dgm:t>
    </dgm:pt>
    <dgm:pt modelId="{F3C2DDF0-0FFF-4253-90A1-BDABE7CF4D6C}" type="sibTrans" cxnId="{74F94898-D395-40E9-A9B0-17EA89CA76D7}">
      <dgm:prSet/>
      <dgm:spPr/>
      <dgm:t>
        <a:bodyPr/>
        <a:lstStyle/>
        <a:p>
          <a:endParaRPr lang="en-US"/>
        </a:p>
      </dgm:t>
    </dgm:pt>
    <dgm:pt modelId="{4FA62CD4-EEBA-4236-B0E6-EC8091B4BDFB}">
      <dgm:prSet/>
      <dgm:spPr/>
      <dgm:t>
        <a:bodyPr/>
        <a:lstStyle/>
        <a:p>
          <a:r>
            <a:rPr lang="en-US" dirty="0"/>
            <a:t>Customer Service: The model can answer customer queries about their invoices, improving customer service efficiency.</a:t>
          </a:r>
        </a:p>
      </dgm:t>
    </dgm:pt>
    <dgm:pt modelId="{0960768E-39D4-4640-994A-0B5B5464AE1A}" type="parTrans" cxnId="{B3EDD1C8-44C3-43F6-AE84-0D3B7E49E1DE}">
      <dgm:prSet/>
      <dgm:spPr/>
      <dgm:t>
        <a:bodyPr/>
        <a:lstStyle/>
        <a:p>
          <a:endParaRPr lang="en-US"/>
        </a:p>
      </dgm:t>
    </dgm:pt>
    <dgm:pt modelId="{3792E556-843F-4131-984C-4077014707CC}" type="sibTrans" cxnId="{B3EDD1C8-44C3-43F6-AE84-0D3B7E49E1DE}">
      <dgm:prSet/>
      <dgm:spPr/>
      <dgm:t>
        <a:bodyPr/>
        <a:lstStyle/>
        <a:p>
          <a:endParaRPr lang="en-US"/>
        </a:p>
      </dgm:t>
    </dgm:pt>
    <dgm:pt modelId="{4B42715A-C67A-414F-8222-ADC43485C30E}" type="pres">
      <dgm:prSet presAssocID="{A605A85B-9166-4D64-B045-CE9C7C43C7BB}" presName="root" presStyleCnt="0">
        <dgm:presLayoutVars>
          <dgm:dir/>
          <dgm:resizeHandles val="exact"/>
        </dgm:presLayoutVars>
      </dgm:prSet>
      <dgm:spPr/>
    </dgm:pt>
    <dgm:pt modelId="{97682CBB-EA57-4B49-AD80-14D29185BB36}" type="pres">
      <dgm:prSet presAssocID="{63BC2077-D5B3-4B59-9C64-7B0D80D74B84}" presName="compNode" presStyleCnt="0"/>
      <dgm:spPr/>
    </dgm:pt>
    <dgm:pt modelId="{E23E16A8-4820-4B03-92B8-C27709A9EE04}" type="pres">
      <dgm:prSet presAssocID="{63BC2077-D5B3-4B59-9C64-7B0D80D74B84}" presName="bgRect" presStyleLbl="bgShp" presStyleIdx="0" presStyleCnt="3"/>
      <dgm:spPr/>
    </dgm:pt>
    <dgm:pt modelId="{1A2BFC0D-F726-4945-B041-DBCF0F968FF2}" type="pres">
      <dgm:prSet presAssocID="{63BC2077-D5B3-4B59-9C64-7B0D80D74B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A8F76E0-4491-40A7-9231-63D328B4E5F7}" type="pres">
      <dgm:prSet presAssocID="{63BC2077-D5B3-4B59-9C64-7B0D80D74B84}" presName="spaceRect" presStyleCnt="0"/>
      <dgm:spPr/>
    </dgm:pt>
    <dgm:pt modelId="{00F5E888-6509-4119-8076-E5BF10888E92}" type="pres">
      <dgm:prSet presAssocID="{63BC2077-D5B3-4B59-9C64-7B0D80D74B84}" presName="parTx" presStyleLbl="revTx" presStyleIdx="0" presStyleCnt="3">
        <dgm:presLayoutVars>
          <dgm:chMax val="0"/>
          <dgm:chPref val="0"/>
        </dgm:presLayoutVars>
      </dgm:prSet>
      <dgm:spPr/>
    </dgm:pt>
    <dgm:pt modelId="{A0D8A761-0F15-4EBF-BBF2-7ABD7C6031FB}" type="pres">
      <dgm:prSet presAssocID="{CAA1BB43-C7E6-406B-837C-82EC70F4E486}" presName="sibTrans" presStyleCnt="0"/>
      <dgm:spPr/>
    </dgm:pt>
    <dgm:pt modelId="{CD7E818E-849D-4CDA-8A1F-5C694A17C01D}" type="pres">
      <dgm:prSet presAssocID="{09C7143A-04D5-4E56-A3F8-DB33F12D0B02}" presName="compNode" presStyleCnt="0"/>
      <dgm:spPr/>
    </dgm:pt>
    <dgm:pt modelId="{98E47B86-F66E-4688-8C19-4D95117A452E}" type="pres">
      <dgm:prSet presAssocID="{09C7143A-04D5-4E56-A3F8-DB33F12D0B02}" presName="bgRect" presStyleLbl="bgShp" presStyleIdx="1" presStyleCnt="3"/>
      <dgm:spPr/>
    </dgm:pt>
    <dgm:pt modelId="{07FF481B-0CEE-4114-9579-36013C41D393}" type="pres">
      <dgm:prSet presAssocID="{09C7143A-04D5-4E56-A3F8-DB33F12D0B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3D903705-20F3-4B6C-9082-57F537C08509}" type="pres">
      <dgm:prSet presAssocID="{09C7143A-04D5-4E56-A3F8-DB33F12D0B02}" presName="spaceRect" presStyleCnt="0"/>
      <dgm:spPr/>
    </dgm:pt>
    <dgm:pt modelId="{829A5C40-2BB0-4385-BE53-D8C60DA3B61E}" type="pres">
      <dgm:prSet presAssocID="{09C7143A-04D5-4E56-A3F8-DB33F12D0B02}" presName="parTx" presStyleLbl="revTx" presStyleIdx="1" presStyleCnt="3">
        <dgm:presLayoutVars>
          <dgm:chMax val="0"/>
          <dgm:chPref val="0"/>
        </dgm:presLayoutVars>
      </dgm:prSet>
      <dgm:spPr/>
    </dgm:pt>
    <dgm:pt modelId="{56743933-4194-4EB3-94D9-6B25958AF35B}" type="pres">
      <dgm:prSet presAssocID="{F3C2DDF0-0FFF-4253-90A1-BDABE7CF4D6C}" presName="sibTrans" presStyleCnt="0"/>
      <dgm:spPr/>
    </dgm:pt>
    <dgm:pt modelId="{66C4680F-392B-44A2-AA13-91AA50E057AF}" type="pres">
      <dgm:prSet presAssocID="{4FA62CD4-EEBA-4236-B0E6-EC8091B4BDFB}" presName="compNode" presStyleCnt="0"/>
      <dgm:spPr/>
    </dgm:pt>
    <dgm:pt modelId="{F10B3EC3-160F-489E-84BD-386F16C2293A}" type="pres">
      <dgm:prSet presAssocID="{4FA62CD4-EEBA-4236-B0E6-EC8091B4BDFB}" presName="bgRect" presStyleLbl="bgShp" presStyleIdx="2" presStyleCnt="3"/>
      <dgm:spPr/>
    </dgm:pt>
    <dgm:pt modelId="{E1FAAC93-9568-49DD-AF84-FCDD0B31AFED}" type="pres">
      <dgm:prSet presAssocID="{4FA62CD4-EEBA-4236-B0E6-EC8091B4BD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CB09A92D-6F9F-4B1A-8565-4B7A6DD56DF6}" type="pres">
      <dgm:prSet presAssocID="{4FA62CD4-EEBA-4236-B0E6-EC8091B4BDFB}" presName="spaceRect" presStyleCnt="0"/>
      <dgm:spPr/>
    </dgm:pt>
    <dgm:pt modelId="{88A023CB-2FED-499F-BDFE-C64E2E7F20C7}" type="pres">
      <dgm:prSet presAssocID="{4FA62CD4-EEBA-4236-B0E6-EC8091B4BD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4CEF47-1561-457B-AAB7-920E793532F6}" srcId="{A605A85B-9166-4D64-B045-CE9C7C43C7BB}" destId="{63BC2077-D5B3-4B59-9C64-7B0D80D74B84}" srcOrd="0" destOrd="0" parTransId="{6AB79B45-B7D6-482C-AA32-AC32FBB076BD}" sibTransId="{CAA1BB43-C7E6-406B-837C-82EC70F4E486}"/>
    <dgm:cxn modelId="{231B4C6D-1B64-46FE-B03A-987279574D8E}" type="presOf" srcId="{09C7143A-04D5-4E56-A3F8-DB33F12D0B02}" destId="{829A5C40-2BB0-4385-BE53-D8C60DA3B61E}" srcOrd="0" destOrd="0" presId="urn:microsoft.com/office/officeart/2018/2/layout/IconVerticalSolidList"/>
    <dgm:cxn modelId="{AE7DFF78-FCE6-4B4E-B878-520C7E5269A5}" type="presOf" srcId="{4FA62CD4-EEBA-4236-B0E6-EC8091B4BDFB}" destId="{88A023CB-2FED-499F-BDFE-C64E2E7F20C7}" srcOrd="0" destOrd="0" presId="urn:microsoft.com/office/officeart/2018/2/layout/IconVerticalSolidList"/>
    <dgm:cxn modelId="{D17E0F7C-DF61-4E18-82C1-8A6C917DD305}" type="presOf" srcId="{63BC2077-D5B3-4B59-9C64-7B0D80D74B84}" destId="{00F5E888-6509-4119-8076-E5BF10888E92}" srcOrd="0" destOrd="0" presId="urn:microsoft.com/office/officeart/2018/2/layout/IconVerticalSolidList"/>
    <dgm:cxn modelId="{74F94898-D395-40E9-A9B0-17EA89CA76D7}" srcId="{A605A85B-9166-4D64-B045-CE9C7C43C7BB}" destId="{09C7143A-04D5-4E56-A3F8-DB33F12D0B02}" srcOrd="1" destOrd="0" parTransId="{3B901E01-9067-481D-963F-B6CA3841A411}" sibTransId="{F3C2DDF0-0FFF-4253-90A1-BDABE7CF4D6C}"/>
    <dgm:cxn modelId="{B3EDD1C8-44C3-43F6-AE84-0D3B7E49E1DE}" srcId="{A605A85B-9166-4D64-B045-CE9C7C43C7BB}" destId="{4FA62CD4-EEBA-4236-B0E6-EC8091B4BDFB}" srcOrd="2" destOrd="0" parTransId="{0960768E-39D4-4640-994A-0B5B5464AE1A}" sibTransId="{3792E556-843F-4131-984C-4077014707CC}"/>
    <dgm:cxn modelId="{765D63D7-7B2B-476D-9847-0AD8FF75F31D}" type="presOf" srcId="{A605A85B-9166-4D64-B045-CE9C7C43C7BB}" destId="{4B42715A-C67A-414F-8222-ADC43485C30E}" srcOrd="0" destOrd="0" presId="urn:microsoft.com/office/officeart/2018/2/layout/IconVerticalSolidList"/>
    <dgm:cxn modelId="{2C2B9D5B-00E1-4332-87A0-1D68A5B9B9B5}" type="presParOf" srcId="{4B42715A-C67A-414F-8222-ADC43485C30E}" destId="{97682CBB-EA57-4B49-AD80-14D29185BB36}" srcOrd="0" destOrd="0" presId="urn:microsoft.com/office/officeart/2018/2/layout/IconVerticalSolidList"/>
    <dgm:cxn modelId="{459500A2-D2D3-4DA6-B629-2E8837858D0C}" type="presParOf" srcId="{97682CBB-EA57-4B49-AD80-14D29185BB36}" destId="{E23E16A8-4820-4B03-92B8-C27709A9EE04}" srcOrd="0" destOrd="0" presId="urn:microsoft.com/office/officeart/2018/2/layout/IconVerticalSolidList"/>
    <dgm:cxn modelId="{B24D59DB-26F5-474B-917F-D4756A35CD01}" type="presParOf" srcId="{97682CBB-EA57-4B49-AD80-14D29185BB36}" destId="{1A2BFC0D-F726-4945-B041-DBCF0F968FF2}" srcOrd="1" destOrd="0" presId="urn:microsoft.com/office/officeart/2018/2/layout/IconVerticalSolidList"/>
    <dgm:cxn modelId="{E721BA07-E517-4664-A8D6-AE53ED4A96F5}" type="presParOf" srcId="{97682CBB-EA57-4B49-AD80-14D29185BB36}" destId="{3A8F76E0-4491-40A7-9231-63D328B4E5F7}" srcOrd="2" destOrd="0" presId="urn:microsoft.com/office/officeart/2018/2/layout/IconVerticalSolidList"/>
    <dgm:cxn modelId="{0DDBF338-D1F7-4BB9-8E44-C6E8B95C8544}" type="presParOf" srcId="{97682CBB-EA57-4B49-AD80-14D29185BB36}" destId="{00F5E888-6509-4119-8076-E5BF10888E92}" srcOrd="3" destOrd="0" presId="urn:microsoft.com/office/officeart/2018/2/layout/IconVerticalSolidList"/>
    <dgm:cxn modelId="{BCE45EFE-80CB-4150-81EE-000561F08696}" type="presParOf" srcId="{4B42715A-C67A-414F-8222-ADC43485C30E}" destId="{A0D8A761-0F15-4EBF-BBF2-7ABD7C6031FB}" srcOrd="1" destOrd="0" presId="urn:microsoft.com/office/officeart/2018/2/layout/IconVerticalSolidList"/>
    <dgm:cxn modelId="{BF206ED1-CAC7-4CBC-9A2B-1396C532B8B2}" type="presParOf" srcId="{4B42715A-C67A-414F-8222-ADC43485C30E}" destId="{CD7E818E-849D-4CDA-8A1F-5C694A17C01D}" srcOrd="2" destOrd="0" presId="urn:microsoft.com/office/officeart/2018/2/layout/IconVerticalSolidList"/>
    <dgm:cxn modelId="{A5136B38-2D43-4AE6-8D7F-F32F4F9F167E}" type="presParOf" srcId="{CD7E818E-849D-4CDA-8A1F-5C694A17C01D}" destId="{98E47B86-F66E-4688-8C19-4D95117A452E}" srcOrd="0" destOrd="0" presId="urn:microsoft.com/office/officeart/2018/2/layout/IconVerticalSolidList"/>
    <dgm:cxn modelId="{524E379C-46A4-4971-BCE8-83B641418A74}" type="presParOf" srcId="{CD7E818E-849D-4CDA-8A1F-5C694A17C01D}" destId="{07FF481B-0CEE-4114-9579-36013C41D393}" srcOrd="1" destOrd="0" presId="urn:microsoft.com/office/officeart/2018/2/layout/IconVerticalSolidList"/>
    <dgm:cxn modelId="{7A2F7A7E-D258-443A-B916-CB15DB444E30}" type="presParOf" srcId="{CD7E818E-849D-4CDA-8A1F-5C694A17C01D}" destId="{3D903705-20F3-4B6C-9082-57F537C08509}" srcOrd="2" destOrd="0" presId="urn:microsoft.com/office/officeart/2018/2/layout/IconVerticalSolidList"/>
    <dgm:cxn modelId="{C2C80B2B-8FC2-4ACF-90EA-6E88AFDA7033}" type="presParOf" srcId="{CD7E818E-849D-4CDA-8A1F-5C694A17C01D}" destId="{829A5C40-2BB0-4385-BE53-D8C60DA3B61E}" srcOrd="3" destOrd="0" presId="urn:microsoft.com/office/officeart/2018/2/layout/IconVerticalSolidList"/>
    <dgm:cxn modelId="{BB4DAF46-E8D2-4FC1-AEF2-83EC8C225C93}" type="presParOf" srcId="{4B42715A-C67A-414F-8222-ADC43485C30E}" destId="{56743933-4194-4EB3-94D9-6B25958AF35B}" srcOrd="3" destOrd="0" presId="urn:microsoft.com/office/officeart/2018/2/layout/IconVerticalSolidList"/>
    <dgm:cxn modelId="{009ADD87-7C16-433D-AD4C-7CC4C9BDE166}" type="presParOf" srcId="{4B42715A-C67A-414F-8222-ADC43485C30E}" destId="{66C4680F-392B-44A2-AA13-91AA50E057AF}" srcOrd="4" destOrd="0" presId="urn:microsoft.com/office/officeart/2018/2/layout/IconVerticalSolidList"/>
    <dgm:cxn modelId="{10936EDA-35C1-47E6-BB04-BE377BA29D2E}" type="presParOf" srcId="{66C4680F-392B-44A2-AA13-91AA50E057AF}" destId="{F10B3EC3-160F-489E-84BD-386F16C2293A}" srcOrd="0" destOrd="0" presId="urn:microsoft.com/office/officeart/2018/2/layout/IconVerticalSolidList"/>
    <dgm:cxn modelId="{47A99ADD-6DAD-4105-804F-8CDB28C428F1}" type="presParOf" srcId="{66C4680F-392B-44A2-AA13-91AA50E057AF}" destId="{E1FAAC93-9568-49DD-AF84-FCDD0B31AFED}" srcOrd="1" destOrd="0" presId="urn:microsoft.com/office/officeart/2018/2/layout/IconVerticalSolidList"/>
    <dgm:cxn modelId="{D033433E-484C-4AF2-A43A-9BB272824B39}" type="presParOf" srcId="{66C4680F-392B-44A2-AA13-91AA50E057AF}" destId="{CB09A92D-6F9F-4B1A-8565-4B7A6DD56DF6}" srcOrd="2" destOrd="0" presId="urn:microsoft.com/office/officeart/2018/2/layout/IconVerticalSolidList"/>
    <dgm:cxn modelId="{867E902B-C36C-4E6C-8BC4-A10087929B0B}" type="presParOf" srcId="{66C4680F-392B-44A2-AA13-91AA50E057AF}" destId="{88A023CB-2FED-499F-BDFE-C64E2E7F20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FAF232-2823-42F1-9C53-34E133A1E0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CE8501-C6B8-456B-BAC8-F5F937EBDCA1}">
      <dgm:prSet/>
      <dgm:spPr/>
      <dgm:t>
        <a:bodyPr/>
        <a:lstStyle/>
        <a:p>
          <a:r>
            <a:rPr lang="en-US"/>
            <a:t>Efficiency: Automates the process of extracting data from invoices, reducing manual effort and errors.</a:t>
          </a:r>
        </a:p>
      </dgm:t>
    </dgm:pt>
    <dgm:pt modelId="{167F7776-AE0E-4354-B380-1BC9B5B82029}" type="parTrans" cxnId="{99146AEC-158A-46E5-9C7A-8FFD6F5B594E}">
      <dgm:prSet/>
      <dgm:spPr/>
      <dgm:t>
        <a:bodyPr/>
        <a:lstStyle/>
        <a:p>
          <a:endParaRPr lang="en-US"/>
        </a:p>
      </dgm:t>
    </dgm:pt>
    <dgm:pt modelId="{20A70C63-22D0-4994-970A-39122E824EF5}" type="sibTrans" cxnId="{99146AEC-158A-46E5-9C7A-8FFD6F5B594E}">
      <dgm:prSet/>
      <dgm:spPr/>
      <dgm:t>
        <a:bodyPr/>
        <a:lstStyle/>
        <a:p>
          <a:endParaRPr lang="en-US"/>
        </a:p>
      </dgm:t>
    </dgm:pt>
    <dgm:pt modelId="{02378FB6-8138-421C-A499-47E5C89746FA}">
      <dgm:prSet/>
      <dgm:spPr/>
      <dgm:t>
        <a:bodyPr/>
        <a:lstStyle/>
        <a:p>
          <a:r>
            <a:rPr lang="en-US" dirty="0"/>
            <a:t>Versatility: Capable of handling various invoice formats and layouts.</a:t>
          </a:r>
        </a:p>
      </dgm:t>
    </dgm:pt>
    <dgm:pt modelId="{ED282FFC-B17D-460C-A898-3248DD0DD626}" type="parTrans" cxnId="{A810FE71-9E3A-478D-8527-F3F6C81521B0}">
      <dgm:prSet/>
      <dgm:spPr/>
      <dgm:t>
        <a:bodyPr/>
        <a:lstStyle/>
        <a:p>
          <a:endParaRPr lang="en-US"/>
        </a:p>
      </dgm:t>
    </dgm:pt>
    <dgm:pt modelId="{F3DA11D6-6AA7-4C7F-8928-7046AE77CEDF}" type="sibTrans" cxnId="{A810FE71-9E3A-478D-8527-F3F6C81521B0}">
      <dgm:prSet/>
      <dgm:spPr/>
      <dgm:t>
        <a:bodyPr/>
        <a:lstStyle/>
        <a:p>
          <a:endParaRPr lang="en-US"/>
        </a:p>
      </dgm:t>
    </dgm:pt>
    <dgm:pt modelId="{29306B27-E476-45D9-ADBD-E222BD57920F}">
      <dgm:prSet/>
      <dgm:spPr/>
      <dgm:t>
        <a:bodyPr/>
        <a:lstStyle/>
        <a:p>
          <a:r>
            <a:rPr lang="en-US" dirty="0"/>
            <a:t>User-friendly: Interacts with users in natural language, making it easy to retrieve invoice information.</a:t>
          </a:r>
        </a:p>
      </dgm:t>
    </dgm:pt>
    <dgm:pt modelId="{F31D10E2-F3C1-4316-B3DF-07AA67876469}" type="parTrans" cxnId="{CAC1F1C0-CC62-41C9-A7BD-0397B8FB23A7}">
      <dgm:prSet/>
      <dgm:spPr/>
      <dgm:t>
        <a:bodyPr/>
        <a:lstStyle/>
        <a:p>
          <a:endParaRPr lang="en-US"/>
        </a:p>
      </dgm:t>
    </dgm:pt>
    <dgm:pt modelId="{F7AAFC47-AA6F-46E4-807D-1C04059885D5}" type="sibTrans" cxnId="{CAC1F1C0-CC62-41C9-A7BD-0397B8FB23A7}">
      <dgm:prSet/>
      <dgm:spPr/>
      <dgm:t>
        <a:bodyPr/>
        <a:lstStyle/>
        <a:p>
          <a:endParaRPr lang="en-US"/>
        </a:p>
      </dgm:t>
    </dgm:pt>
    <dgm:pt modelId="{3AF6C54B-44F0-4B4B-8B5E-CEF40C03A165}" type="pres">
      <dgm:prSet presAssocID="{EEFAF232-2823-42F1-9C53-34E133A1E031}" presName="root" presStyleCnt="0">
        <dgm:presLayoutVars>
          <dgm:dir/>
          <dgm:resizeHandles val="exact"/>
        </dgm:presLayoutVars>
      </dgm:prSet>
      <dgm:spPr/>
    </dgm:pt>
    <dgm:pt modelId="{9B3503B1-38DF-4BDD-92F0-B980C22173E9}" type="pres">
      <dgm:prSet presAssocID="{47CE8501-C6B8-456B-BAC8-F5F937EBDCA1}" presName="compNode" presStyleCnt="0"/>
      <dgm:spPr/>
    </dgm:pt>
    <dgm:pt modelId="{9B48E858-14BC-4D57-BAE0-8F882129EB6B}" type="pres">
      <dgm:prSet presAssocID="{47CE8501-C6B8-456B-BAC8-F5F937EBDCA1}" presName="bgRect" presStyleLbl="bgShp" presStyleIdx="0" presStyleCnt="3"/>
      <dgm:spPr/>
    </dgm:pt>
    <dgm:pt modelId="{64EFFB04-E051-4D2B-A465-E4FDA636D1ED}" type="pres">
      <dgm:prSet presAssocID="{47CE8501-C6B8-456B-BAC8-F5F937EBDC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772630F-D2F7-41C1-8313-0B6E1B0241FF}" type="pres">
      <dgm:prSet presAssocID="{47CE8501-C6B8-456B-BAC8-F5F937EBDCA1}" presName="spaceRect" presStyleCnt="0"/>
      <dgm:spPr/>
    </dgm:pt>
    <dgm:pt modelId="{84C8B699-B83A-4B16-9ADD-E80243C8CA03}" type="pres">
      <dgm:prSet presAssocID="{47CE8501-C6B8-456B-BAC8-F5F937EBDCA1}" presName="parTx" presStyleLbl="revTx" presStyleIdx="0" presStyleCnt="3">
        <dgm:presLayoutVars>
          <dgm:chMax val="0"/>
          <dgm:chPref val="0"/>
        </dgm:presLayoutVars>
      </dgm:prSet>
      <dgm:spPr/>
    </dgm:pt>
    <dgm:pt modelId="{AF1C3C2A-4F4A-4099-AC1B-1B20E4C0100E}" type="pres">
      <dgm:prSet presAssocID="{20A70C63-22D0-4994-970A-39122E824EF5}" presName="sibTrans" presStyleCnt="0"/>
      <dgm:spPr/>
    </dgm:pt>
    <dgm:pt modelId="{E015889E-5816-4EA2-8296-A7C22F421322}" type="pres">
      <dgm:prSet presAssocID="{02378FB6-8138-421C-A499-47E5C89746FA}" presName="compNode" presStyleCnt="0"/>
      <dgm:spPr/>
    </dgm:pt>
    <dgm:pt modelId="{B82D03D9-D7A7-4CE8-B4D8-7FB6C75C83AA}" type="pres">
      <dgm:prSet presAssocID="{02378FB6-8138-421C-A499-47E5C89746FA}" presName="bgRect" presStyleLbl="bgShp" presStyleIdx="1" presStyleCnt="3"/>
      <dgm:spPr/>
    </dgm:pt>
    <dgm:pt modelId="{46DAB2C0-4D68-4A82-B2CD-8662B51171A0}" type="pres">
      <dgm:prSet presAssocID="{02378FB6-8138-421C-A499-47E5C89746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0950FB47-6993-486C-902F-D1D80E6051AF}" type="pres">
      <dgm:prSet presAssocID="{02378FB6-8138-421C-A499-47E5C89746FA}" presName="spaceRect" presStyleCnt="0"/>
      <dgm:spPr/>
    </dgm:pt>
    <dgm:pt modelId="{73A5140F-6DFC-47DB-BEE8-E1224540FEAE}" type="pres">
      <dgm:prSet presAssocID="{02378FB6-8138-421C-A499-47E5C89746FA}" presName="parTx" presStyleLbl="revTx" presStyleIdx="1" presStyleCnt="3">
        <dgm:presLayoutVars>
          <dgm:chMax val="0"/>
          <dgm:chPref val="0"/>
        </dgm:presLayoutVars>
      </dgm:prSet>
      <dgm:spPr/>
    </dgm:pt>
    <dgm:pt modelId="{0D8AE261-4502-41E1-BB5B-0F71F18DF24B}" type="pres">
      <dgm:prSet presAssocID="{F3DA11D6-6AA7-4C7F-8928-7046AE77CEDF}" presName="sibTrans" presStyleCnt="0"/>
      <dgm:spPr/>
    </dgm:pt>
    <dgm:pt modelId="{C63995AD-0871-4366-B78E-7908EC3F4BBB}" type="pres">
      <dgm:prSet presAssocID="{29306B27-E476-45D9-ADBD-E222BD57920F}" presName="compNode" presStyleCnt="0"/>
      <dgm:spPr/>
    </dgm:pt>
    <dgm:pt modelId="{987DA58F-44FC-4C18-A2E1-842DAFF1F472}" type="pres">
      <dgm:prSet presAssocID="{29306B27-E476-45D9-ADBD-E222BD57920F}" presName="bgRect" presStyleLbl="bgShp" presStyleIdx="2" presStyleCnt="3"/>
      <dgm:spPr/>
    </dgm:pt>
    <dgm:pt modelId="{FBA06D17-0452-4386-8CA0-87912FDB70A8}" type="pres">
      <dgm:prSet presAssocID="{29306B27-E476-45D9-ADBD-E222BD5792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09DD254-AA06-4346-B2E4-6579D25925F7}" type="pres">
      <dgm:prSet presAssocID="{29306B27-E476-45D9-ADBD-E222BD57920F}" presName="spaceRect" presStyleCnt="0"/>
      <dgm:spPr/>
    </dgm:pt>
    <dgm:pt modelId="{366A7295-4CDB-42A2-B57C-52F437C5EB31}" type="pres">
      <dgm:prSet presAssocID="{29306B27-E476-45D9-ADBD-E222BD5792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224C47-7301-4562-97F2-CE631E4BF53A}" type="presOf" srcId="{29306B27-E476-45D9-ADBD-E222BD57920F}" destId="{366A7295-4CDB-42A2-B57C-52F437C5EB31}" srcOrd="0" destOrd="0" presId="urn:microsoft.com/office/officeart/2018/2/layout/IconVerticalSolidList"/>
    <dgm:cxn modelId="{A810FE71-9E3A-478D-8527-F3F6C81521B0}" srcId="{EEFAF232-2823-42F1-9C53-34E133A1E031}" destId="{02378FB6-8138-421C-A499-47E5C89746FA}" srcOrd="1" destOrd="0" parTransId="{ED282FFC-B17D-460C-A898-3248DD0DD626}" sibTransId="{F3DA11D6-6AA7-4C7F-8928-7046AE77CEDF}"/>
    <dgm:cxn modelId="{784C6A74-3070-4643-9FF9-87B1B2EC1B62}" type="presOf" srcId="{47CE8501-C6B8-456B-BAC8-F5F937EBDCA1}" destId="{84C8B699-B83A-4B16-9ADD-E80243C8CA03}" srcOrd="0" destOrd="0" presId="urn:microsoft.com/office/officeart/2018/2/layout/IconVerticalSolidList"/>
    <dgm:cxn modelId="{F4E78275-308D-4880-AAC6-61A0E73758F2}" type="presOf" srcId="{EEFAF232-2823-42F1-9C53-34E133A1E031}" destId="{3AF6C54B-44F0-4B4B-8B5E-CEF40C03A165}" srcOrd="0" destOrd="0" presId="urn:microsoft.com/office/officeart/2018/2/layout/IconVerticalSolidList"/>
    <dgm:cxn modelId="{69B3CC7C-6AA2-4737-A63C-C82804DB7632}" type="presOf" srcId="{02378FB6-8138-421C-A499-47E5C89746FA}" destId="{73A5140F-6DFC-47DB-BEE8-E1224540FEAE}" srcOrd="0" destOrd="0" presId="urn:microsoft.com/office/officeart/2018/2/layout/IconVerticalSolidList"/>
    <dgm:cxn modelId="{CAC1F1C0-CC62-41C9-A7BD-0397B8FB23A7}" srcId="{EEFAF232-2823-42F1-9C53-34E133A1E031}" destId="{29306B27-E476-45D9-ADBD-E222BD57920F}" srcOrd="2" destOrd="0" parTransId="{F31D10E2-F3C1-4316-B3DF-07AA67876469}" sibTransId="{F7AAFC47-AA6F-46E4-807D-1C04059885D5}"/>
    <dgm:cxn modelId="{99146AEC-158A-46E5-9C7A-8FFD6F5B594E}" srcId="{EEFAF232-2823-42F1-9C53-34E133A1E031}" destId="{47CE8501-C6B8-456B-BAC8-F5F937EBDCA1}" srcOrd="0" destOrd="0" parTransId="{167F7776-AE0E-4354-B380-1BC9B5B82029}" sibTransId="{20A70C63-22D0-4994-970A-39122E824EF5}"/>
    <dgm:cxn modelId="{7957030C-6252-40B8-8F2F-DD75590AD06C}" type="presParOf" srcId="{3AF6C54B-44F0-4B4B-8B5E-CEF40C03A165}" destId="{9B3503B1-38DF-4BDD-92F0-B980C22173E9}" srcOrd="0" destOrd="0" presId="urn:microsoft.com/office/officeart/2018/2/layout/IconVerticalSolidList"/>
    <dgm:cxn modelId="{648B3746-EF62-4001-BE65-EF9670FB7A06}" type="presParOf" srcId="{9B3503B1-38DF-4BDD-92F0-B980C22173E9}" destId="{9B48E858-14BC-4D57-BAE0-8F882129EB6B}" srcOrd="0" destOrd="0" presId="urn:microsoft.com/office/officeart/2018/2/layout/IconVerticalSolidList"/>
    <dgm:cxn modelId="{963952E6-B608-40EF-947E-02EC60B70E7A}" type="presParOf" srcId="{9B3503B1-38DF-4BDD-92F0-B980C22173E9}" destId="{64EFFB04-E051-4D2B-A465-E4FDA636D1ED}" srcOrd="1" destOrd="0" presId="urn:microsoft.com/office/officeart/2018/2/layout/IconVerticalSolidList"/>
    <dgm:cxn modelId="{C79CBE6A-7DF2-4950-9424-788B3E4974E4}" type="presParOf" srcId="{9B3503B1-38DF-4BDD-92F0-B980C22173E9}" destId="{B772630F-D2F7-41C1-8313-0B6E1B0241FF}" srcOrd="2" destOrd="0" presId="urn:microsoft.com/office/officeart/2018/2/layout/IconVerticalSolidList"/>
    <dgm:cxn modelId="{AA9EC1B8-7E2A-4C16-8C93-FE8C83EB8C82}" type="presParOf" srcId="{9B3503B1-38DF-4BDD-92F0-B980C22173E9}" destId="{84C8B699-B83A-4B16-9ADD-E80243C8CA03}" srcOrd="3" destOrd="0" presId="urn:microsoft.com/office/officeart/2018/2/layout/IconVerticalSolidList"/>
    <dgm:cxn modelId="{505CE8E6-75DA-4223-95E9-E3D63FF0C9D3}" type="presParOf" srcId="{3AF6C54B-44F0-4B4B-8B5E-CEF40C03A165}" destId="{AF1C3C2A-4F4A-4099-AC1B-1B20E4C0100E}" srcOrd="1" destOrd="0" presId="urn:microsoft.com/office/officeart/2018/2/layout/IconVerticalSolidList"/>
    <dgm:cxn modelId="{03ED91A7-7BB3-4BC9-991B-EE0B010DE003}" type="presParOf" srcId="{3AF6C54B-44F0-4B4B-8B5E-CEF40C03A165}" destId="{E015889E-5816-4EA2-8296-A7C22F421322}" srcOrd="2" destOrd="0" presId="urn:microsoft.com/office/officeart/2018/2/layout/IconVerticalSolidList"/>
    <dgm:cxn modelId="{4D4BD395-6955-4084-84CD-709DBB880E52}" type="presParOf" srcId="{E015889E-5816-4EA2-8296-A7C22F421322}" destId="{B82D03D9-D7A7-4CE8-B4D8-7FB6C75C83AA}" srcOrd="0" destOrd="0" presId="urn:microsoft.com/office/officeart/2018/2/layout/IconVerticalSolidList"/>
    <dgm:cxn modelId="{1422E835-1BAB-4ABA-96FE-5474B64908B3}" type="presParOf" srcId="{E015889E-5816-4EA2-8296-A7C22F421322}" destId="{46DAB2C0-4D68-4A82-B2CD-8662B51171A0}" srcOrd="1" destOrd="0" presId="urn:microsoft.com/office/officeart/2018/2/layout/IconVerticalSolidList"/>
    <dgm:cxn modelId="{B424D565-79A6-4E9B-91A6-4D3486DA2691}" type="presParOf" srcId="{E015889E-5816-4EA2-8296-A7C22F421322}" destId="{0950FB47-6993-486C-902F-D1D80E6051AF}" srcOrd="2" destOrd="0" presId="urn:microsoft.com/office/officeart/2018/2/layout/IconVerticalSolidList"/>
    <dgm:cxn modelId="{6E72463E-84EA-4ECF-A155-1060E2169D7F}" type="presParOf" srcId="{E015889E-5816-4EA2-8296-A7C22F421322}" destId="{73A5140F-6DFC-47DB-BEE8-E1224540FEAE}" srcOrd="3" destOrd="0" presId="urn:microsoft.com/office/officeart/2018/2/layout/IconVerticalSolidList"/>
    <dgm:cxn modelId="{F7FCA3B4-1B62-4622-8E81-A90756DAF17A}" type="presParOf" srcId="{3AF6C54B-44F0-4B4B-8B5E-CEF40C03A165}" destId="{0D8AE261-4502-41E1-BB5B-0F71F18DF24B}" srcOrd="3" destOrd="0" presId="urn:microsoft.com/office/officeart/2018/2/layout/IconVerticalSolidList"/>
    <dgm:cxn modelId="{45801778-8F35-435E-974B-D35DA2CB5A1F}" type="presParOf" srcId="{3AF6C54B-44F0-4B4B-8B5E-CEF40C03A165}" destId="{C63995AD-0871-4366-B78E-7908EC3F4BBB}" srcOrd="4" destOrd="0" presId="urn:microsoft.com/office/officeart/2018/2/layout/IconVerticalSolidList"/>
    <dgm:cxn modelId="{19D07ED1-47F9-49A6-88C9-DD2993436583}" type="presParOf" srcId="{C63995AD-0871-4366-B78E-7908EC3F4BBB}" destId="{987DA58F-44FC-4C18-A2E1-842DAFF1F472}" srcOrd="0" destOrd="0" presId="urn:microsoft.com/office/officeart/2018/2/layout/IconVerticalSolidList"/>
    <dgm:cxn modelId="{ABE90C80-18E1-444E-90FA-9B255F2949CD}" type="presParOf" srcId="{C63995AD-0871-4366-B78E-7908EC3F4BBB}" destId="{FBA06D17-0452-4386-8CA0-87912FDB70A8}" srcOrd="1" destOrd="0" presId="urn:microsoft.com/office/officeart/2018/2/layout/IconVerticalSolidList"/>
    <dgm:cxn modelId="{D5FDADB0-08B6-479D-8C78-473B2D74033E}" type="presParOf" srcId="{C63995AD-0871-4366-B78E-7908EC3F4BBB}" destId="{D09DD254-AA06-4346-B2E4-6579D25925F7}" srcOrd="2" destOrd="0" presId="urn:microsoft.com/office/officeart/2018/2/layout/IconVerticalSolidList"/>
    <dgm:cxn modelId="{5AC52D28-825F-438E-AFE2-21DA44BB5333}" type="presParOf" srcId="{C63995AD-0871-4366-B78E-7908EC3F4BBB}" destId="{366A7295-4CDB-42A2-B57C-52F437C5EB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5178A-E1D7-45F3-B822-F19C63528A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A7A3A2-8634-4F34-B28E-6053CF0F1C75}">
      <dgm:prSet/>
      <dgm:spPr/>
      <dgm:t>
        <a:bodyPr/>
        <a:lstStyle/>
        <a:p>
          <a:r>
            <a:rPr lang="en-US"/>
            <a:t>Dependence on Quality: The accuracy of data extraction can be affected by the quality of the invoice image or scan.</a:t>
          </a:r>
        </a:p>
      </dgm:t>
    </dgm:pt>
    <dgm:pt modelId="{79343A7A-C644-4E65-ABEB-3BDB3AC798E1}" type="parTrans" cxnId="{328C150C-1F74-41E4-AF88-C14C90793832}">
      <dgm:prSet/>
      <dgm:spPr/>
      <dgm:t>
        <a:bodyPr/>
        <a:lstStyle/>
        <a:p>
          <a:endParaRPr lang="en-US"/>
        </a:p>
      </dgm:t>
    </dgm:pt>
    <dgm:pt modelId="{507838E6-0648-43D6-9885-7814E1260163}" type="sibTrans" cxnId="{328C150C-1F74-41E4-AF88-C14C90793832}">
      <dgm:prSet/>
      <dgm:spPr/>
      <dgm:t>
        <a:bodyPr/>
        <a:lstStyle/>
        <a:p>
          <a:endParaRPr lang="en-US"/>
        </a:p>
      </dgm:t>
    </dgm:pt>
    <dgm:pt modelId="{0B22E0BB-7DC7-487F-B552-173F8D92212F}">
      <dgm:prSet/>
      <dgm:spPr/>
      <dgm:t>
        <a:bodyPr/>
        <a:lstStyle/>
        <a:p>
          <a:r>
            <a:rPr lang="en-US"/>
            <a:t>Complexity: Handling different formats and layouts of invoices can be challenging.</a:t>
          </a:r>
        </a:p>
      </dgm:t>
    </dgm:pt>
    <dgm:pt modelId="{0A1EBBD4-BB34-4C42-A81D-49C84C0F01DC}" type="parTrans" cxnId="{3FF67284-C87A-4C31-8866-EBC16B963BC0}">
      <dgm:prSet/>
      <dgm:spPr/>
      <dgm:t>
        <a:bodyPr/>
        <a:lstStyle/>
        <a:p>
          <a:endParaRPr lang="en-US"/>
        </a:p>
      </dgm:t>
    </dgm:pt>
    <dgm:pt modelId="{40E22ECB-C436-40ED-920C-8430F4F26CC3}" type="sibTrans" cxnId="{3FF67284-C87A-4C31-8866-EBC16B963BC0}">
      <dgm:prSet/>
      <dgm:spPr/>
      <dgm:t>
        <a:bodyPr/>
        <a:lstStyle/>
        <a:p>
          <a:endParaRPr lang="en-US"/>
        </a:p>
      </dgm:t>
    </dgm:pt>
    <dgm:pt modelId="{E664C56D-BC4E-4E62-9F71-F1AD97B972ED}">
      <dgm:prSet/>
      <dgm:spPr/>
      <dgm:t>
        <a:bodyPr/>
        <a:lstStyle/>
        <a:p>
          <a:r>
            <a:rPr lang="en-US"/>
            <a:t>Language Limitations: The model’s ability to understand and interpret invoice data may be limited to certain languages.</a:t>
          </a:r>
        </a:p>
      </dgm:t>
    </dgm:pt>
    <dgm:pt modelId="{D37B9BAD-6E65-4B31-8DC8-C8D66D2E13AD}" type="parTrans" cxnId="{6A1174CD-4A5B-402D-AF3B-C19EEDB2839E}">
      <dgm:prSet/>
      <dgm:spPr/>
      <dgm:t>
        <a:bodyPr/>
        <a:lstStyle/>
        <a:p>
          <a:endParaRPr lang="en-US"/>
        </a:p>
      </dgm:t>
    </dgm:pt>
    <dgm:pt modelId="{E0BE45D5-061E-458B-B3D6-5D05CC6B7848}" type="sibTrans" cxnId="{6A1174CD-4A5B-402D-AF3B-C19EEDB2839E}">
      <dgm:prSet/>
      <dgm:spPr/>
      <dgm:t>
        <a:bodyPr/>
        <a:lstStyle/>
        <a:p>
          <a:endParaRPr lang="en-US"/>
        </a:p>
      </dgm:t>
    </dgm:pt>
    <dgm:pt modelId="{BDA4E66F-C6AC-49E3-8151-BB3E6789ACEF}" type="pres">
      <dgm:prSet presAssocID="{D535178A-E1D7-45F3-B822-F19C63528A5D}" presName="root" presStyleCnt="0">
        <dgm:presLayoutVars>
          <dgm:dir/>
          <dgm:resizeHandles val="exact"/>
        </dgm:presLayoutVars>
      </dgm:prSet>
      <dgm:spPr/>
    </dgm:pt>
    <dgm:pt modelId="{3A5E60B5-EB27-4139-8210-C6AAB78CDB1A}" type="pres">
      <dgm:prSet presAssocID="{99A7A3A2-8634-4F34-B28E-6053CF0F1C75}" presName="compNode" presStyleCnt="0"/>
      <dgm:spPr/>
    </dgm:pt>
    <dgm:pt modelId="{759DB956-9FAB-41B0-9808-34AAAE57DFCD}" type="pres">
      <dgm:prSet presAssocID="{99A7A3A2-8634-4F34-B28E-6053CF0F1C75}" presName="bgRect" presStyleLbl="bgShp" presStyleIdx="0" presStyleCnt="3"/>
      <dgm:spPr/>
    </dgm:pt>
    <dgm:pt modelId="{435E070F-1671-4AEE-BB35-77B4E00EB0F6}" type="pres">
      <dgm:prSet presAssocID="{99A7A3A2-8634-4F34-B28E-6053CF0F1C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413AFCA-8B0B-4818-B669-9A372DC310D4}" type="pres">
      <dgm:prSet presAssocID="{99A7A3A2-8634-4F34-B28E-6053CF0F1C75}" presName="spaceRect" presStyleCnt="0"/>
      <dgm:spPr/>
    </dgm:pt>
    <dgm:pt modelId="{6CD14B0C-F8A1-4E41-BA93-E5CCC2785314}" type="pres">
      <dgm:prSet presAssocID="{99A7A3A2-8634-4F34-B28E-6053CF0F1C75}" presName="parTx" presStyleLbl="revTx" presStyleIdx="0" presStyleCnt="3">
        <dgm:presLayoutVars>
          <dgm:chMax val="0"/>
          <dgm:chPref val="0"/>
        </dgm:presLayoutVars>
      </dgm:prSet>
      <dgm:spPr/>
    </dgm:pt>
    <dgm:pt modelId="{E0105ABA-C809-41BA-9FA2-922785BA1218}" type="pres">
      <dgm:prSet presAssocID="{507838E6-0648-43D6-9885-7814E1260163}" presName="sibTrans" presStyleCnt="0"/>
      <dgm:spPr/>
    </dgm:pt>
    <dgm:pt modelId="{FFDED819-27ED-41C9-978D-A575B4B0A498}" type="pres">
      <dgm:prSet presAssocID="{0B22E0BB-7DC7-487F-B552-173F8D92212F}" presName="compNode" presStyleCnt="0"/>
      <dgm:spPr/>
    </dgm:pt>
    <dgm:pt modelId="{7EFA462A-7CDE-4F69-8292-A30B8199B339}" type="pres">
      <dgm:prSet presAssocID="{0B22E0BB-7DC7-487F-B552-173F8D92212F}" presName="bgRect" presStyleLbl="bgShp" presStyleIdx="1" presStyleCnt="3"/>
      <dgm:spPr/>
    </dgm:pt>
    <dgm:pt modelId="{D7E3CDA7-302F-4A4A-B095-97B15FCFC92F}" type="pres">
      <dgm:prSet presAssocID="{0B22E0BB-7DC7-487F-B552-173F8D9221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355AC8D-0F45-4F13-86C4-231286E44CDB}" type="pres">
      <dgm:prSet presAssocID="{0B22E0BB-7DC7-487F-B552-173F8D92212F}" presName="spaceRect" presStyleCnt="0"/>
      <dgm:spPr/>
    </dgm:pt>
    <dgm:pt modelId="{6E1B65CF-E02B-4B93-9AF3-3CB028B7B219}" type="pres">
      <dgm:prSet presAssocID="{0B22E0BB-7DC7-487F-B552-173F8D92212F}" presName="parTx" presStyleLbl="revTx" presStyleIdx="1" presStyleCnt="3">
        <dgm:presLayoutVars>
          <dgm:chMax val="0"/>
          <dgm:chPref val="0"/>
        </dgm:presLayoutVars>
      </dgm:prSet>
      <dgm:spPr/>
    </dgm:pt>
    <dgm:pt modelId="{43FE3741-52EE-4A4A-9B51-0857FB4C46CC}" type="pres">
      <dgm:prSet presAssocID="{40E22ECB-C436-40ED-920C-8430F4F26CC3}" presName="sibTrans" presStyleCnt="0"/>
      <dgm:spPr/>
    </dgm:pt>
    <dgm:pt modelId="{FCAC829C-20B2-40D2-89A7-ECE250DE2C94}" type="pres">
      <dgm:prSet presAssocID="{E664C56D-BC4E-4E62-9F71-F1AD97B972ED}" presName="compNode" presStyleCnt="0"/>
      <dgm:spPr/>
    </dgm:pt>
    <dgm:pt modelId="{9140B817-D28B-48D8-8423-C7C809451D64}" type="pres">
      <dgm:prSet presAssocID="{E664C56D-BC4E-4E62-9F71-F1AD97B972ED}" presName="bgRect" presStyleLbl="bgShp" presStyleIdx="2" presStyleCnt="3"/>
      <dgm:spPr/>
    </dgm:pt>
    <dgm:pt modelId="{7C20ADE3-8E59-496B-AB7A-85C70555E5D4}" type="pres">
      <dgm:prSet presAssocID="{E664C56D-BC4E-4E62-9F71-F1AD97B972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A9970D-BB62-4197-A64A-46571EEEAEC8}" type="pres">
      <dgm:prSet presAssocID="{E664C56D-BC4E-4E62-9F71-F1AD97B972ED}" presName="spaceRect" presStyleCnt="0"/>
      <dgm:spPr/>
    </dgm:pt>
    <dgm:pt modelId="{0A63A4F6-7451-4846-984A-B23A30672941}" type="pres">
      <dgm:prSet presAssocID="{E664C56D-BC4E-4E62-9F71-F1AD97B972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8C150C-1F74-41E4-AF88-C14C90793832}" srcId="{D535178A-E1D7-45F3-B822-F19C63528A5D}" destId="{99A7A3A2-8634-4F34-B28E-6053CF0F1C75}" srcOrd="0" destOrd="0" parTransId="{79343A7A-C644-4E65-ABEB-3BDB3AC798E1}" sibTransId="{507838E6-0648-43D6-9885-7814E1260163}"/>
    <dgm:cxn modelId="{8898D33B-089D-4E56-8722-871495122235}" type="presOf" srcId="{99A7A3A2-8634-4F34-B28E-6053CF0F1C75}" destId="{6CD14B0C-F8A1-4E41-BA93-E5CCC2785314}" srcOrd="0" destOrd="0" presId="urn:microsoft.com/office/officeart/2018/2/layout/IconVerticalSolidList"/>
    <dgm:cxn modelId="{3FF67284-C87A-4C31-8866-EBC16B963BC0}" srcId="{D535178A-E1D7-45F3-B822-F19C63528A5D}" destId="{0B22E0BB-7DC7-487F-B552-173F8D92212F}" srcOrd="1" destOrd="0" parTransId="{0A1EBBD4-BB34-4C42-A81D-49C84C0F01DC}" sibTransId="{40E22ECB-C436-40ED-920C-8430F4F26CC3}"/>
    <dgm:cxn modelId="{47EDA988-8758-4BC4-A856-39940A7E2BA1}" type="presOf" srcId="{D535178A-E1D7-45F3-B822-F19C63528A5D}" destId="{BDA4E66F-C6AC-49E3-8151-BB3E6789ACEF}" srcOrd="0" destOrd="0" presId="urn:microsoft.com/office/officeart/2018/2/layout/IconVerticalSolidList"/>
    <dgm:cxn modelId="{6A1174CD-4A5B-402D-AF3B-C19EEDB2839E}" srcId="{D535178A-E1D7-45F3-B822-F19C63528A5D}" destId="{E664C56D-BC4E-4E62-9F71-F1AD97B972ED}" srcOrd="2" destOrd="0" parTransId="{D37B9BAD-6E65-4B31-8DC8-C8D66D2E13AD}" sibTransId="{E0BE45D5-061E-458B-B3D6-5D05CC6B7848}"/>
    <dgm:cxn modelId="{C9E8FEEA-D896-4446-978A-DCCBA23BA40B}" type="presOf" srcId="{0B22E0BB-7DC7-487F-B552-173F8D92212F}" destId="{6E1B65CF-E02B-4B93-9AF3-3CB028B7B219}" srcOrd="0" destOrd="0" presId="urn:microsoft.com/office/officeart/2018/2/layout/IconVerticalSolidList"/>
    <dgm:cxn modelId="{530D2CFF-02D2-4D7D-B8C9-0942B57BB598}" type="presOf" srcId="{E664C56D-BC4E-4E62-9F71-F1AD97B972ED}" destId="{0A63A4F6-7451-4846-984A-B23A30672941}" srcOrd="0" destOrd="0" presId="urn:microsoft.com/office/officeart/2018/2/layout/IconVerticalSolidList"/>
    <dgm:cxn modelId="{BEA98A62-EF18-4AD3-A54A-6F6D39B666C4}" type="presParOf" srcId="{BDA4E66F-C6AC-49E3-8151-BB3E6789ACEF}" destId="{3A5E60B5-EB27-4139-8210-C6AAB78CDB1A}" srcOrd="0" destOrd="0" presId="urn:microsoft.com/office/officeart/2018/2/layout/IconVerticalSolidList"/>
    <dgm:cxn modelId="{340BA00C-80EF-4F78-8DC6-C272254EAFA5}" type="presParOf" srcId="{3A5E60B5-EB27-4139-8210-C6AAB78CDB1A}" destId="{759DB956-9FAB-41B0-9808-34AAAE57DFCD}" srcOrd="0" destOrd="0" presId="urn:microsoft.com/office/officeart/2018/2/layout/IconVerticalSolidList"/>
    <dgm:cxn modelId="{B10118DD-2F8E-4B6C-9605-E2E74E1CEF18}" type="presParOf" srcId="{3A5E60B5-EB27-4139-8210-C6AAB78CDB1A}" destId="{435E070F-1671-4AEE-BB35-77B4E00EB0F6}" srcOrd="1" destOrd="0" presId="urn:microsoft.com/office/officeart/2018/2/layout/IconVerticalSolidList"/>
    <dgm:cxn modelId="{DBBE697C-171E-4CC1-B12B-39B026F4EFBC}" type="presParOf" srcId="{3A5E60B5-EB27-4139-8210-C6AAB78CDB1A}" destId="{F413AFCA-8B0B-4818-B669-9A372DC310D4}" srcOrd="2" destOrd="0" presId="urn:microsoft.com/office/officeart/2018/2/layout/IconVerticalSolidList"/>
    <dgm:cxn modelId="{59A5F1AF-B892-4CF1-8A26-1A6AA144D046}" type="presParOf" srcId="{3A5E60B5-EB27-4139-8210-C6AAB78CDB1A}" destId="{6CD14B0C-F8A1-4E41-BA93-E5CCC2785314}" srcOrd="3" destOrd="0" presId="urn:microsoft.com/office/officeart/2018/2/layout/IconVerticalSolidList"/>
    <dgm:cxn modelId="{186EAF49-5BD5-4444-95AB-FCBAF1F4BA77}" type="presParOf" srcId="{BDA4E66F-C6AC-49E3-8151-BB3E6789ACEF}" destId="{E0105ABA-C809-41BA-9FA2-922785BA1218}" srcOrd="1" destOrd="0" presId="urn:microsoft.com/office/officeart/2018/2/layout/IconVerticalSolidList"/>
    <dgm:cxn modelId="{ABAFBB91-7F53-49E8-A517-C9ACE4B5A3BF}" type="presParOf" srcId="{BDA4E66F-C6AC-49E3-8151-BB3E6789ACEF}" destId="{FFDED819-27ED-41C9-978D-A575B4B0A498}" srcOrd="2" destOrd="0" presId="urn:microsoft.com/office/officeart/2018/2/layout/IconVerticalSolidList"/>
    <dgm:cxn modelId="{F1A51C55-1A7C-4977-8CBD-F29FDFB5F350}" type="presParOf" srcId="{FFDED819-27ED-41C9-978D-A575B4B0A498}" destId="{7EFA462A-7CDE-4F69-8292-A30B8199B339}" srcOrd="0" destOrd="0" presId="urn:microsoft.com/office/officeart/2018/2/layout/IconVerticalSolidList"/>
    <dgm:cxn modelId="{C64CCD0F-CDAC-4B6E-9B3E-5162EEFE2999}" type="presParOf" srcId="{FFDED819-27ED-41C9-978D-A575B4B0A498}" destId="{D7E3CDA7-302F-4A4A-B095-97B15FCFC92F}" srcOrd="1" destOrd="0" presId="urn:microsoft.com/office/officeart/2018/2/layout/IconVerticalSolidList"/>
    <dgm:cxn modelId="{2F8DBAD6-11FD-49C2-9F5B-1F09A91050AB}" type="presParOf" srcId="{FFDED819-27ED-41C9-978D-A575B4B0A498}" destId="{8355AC8D-0F45-4F13-86C4-231286E44CDB}" srcOrd="2" destOrd="0" presId="urn:microsoft.com/office/officeart/2018/2/layout/IconVerticalSolidList"/>
    <dgm:cxn modelId="{4671564A-6540-4BF9-A270-A35E470A9CD2}" type="presParOf" srcId="{FFDED819-27ED-41C9-978D-A575B4B0A498}" destId="{6E1B65CF-E02B-4B93-9AF3-3CB028B7B219}" srcOrd="3" destOrd="0" presId="urn:microsoft.com/office/officeart/2018/2/layout/IconVerticalSolidList"/>
    <dgm:cxn modelId="{E6BAE61E-DB8D-427F-9B96-16FA01FF8284}" type="presParOf" srcId="{BDA4E66F-C6AC-49E3-8151-BB3E6789ACEF}" destId="{43FE3741-52EE-4A4A-9B51-0857FB4C46CC}" srcOrd="3" destOrd="0" presId="urn:microsoft.com/office/officeart/2018/2/layout/IconVerticalSolidList"/>
    <dgm:cxn modelId="{9AA25526-CB87-4A84-B8ED-F9BF754C0A9F}" type="presParOf" srcId="{BDA4E66F-C6AC-49E3-8151-BB3E6789ACEF}" destId="{FCAC829C-20B2-40D2-89A7-ECE250DE2C94}" srcOrd="4" destOrd="0" presId="urn:microsoft.com/office/officeart/2018/2/layout/IconVerticalSolidList"/>
    <dgm:cxn modelId="{D576F0EF-C76E-44D3-A6A3-636E09E77A3B}" type="presParOf" srcId="{FCAC829C-20B2-40D2-89A7-ECE250DE2C94}" destId="{9140B817-D28B-48D8-8423-C7C809451D64}" srcOrd="0" destOrd="0" presId="urn:microsoft.com/office/officeart/2018/2/layout/IconVerticalSolidList"/>
    <dgm:cxn modelId="{92FA8D21-1A39-4ECE-9CB9-CC167885BF09}" type="presParOf" srcId="{FCAC829C-20B2-40D2-89A7-ECE250DE2C94}" destId="{7C20ADE3-8E59-496B-AB7A-85C70555E5D4}" srcOrd="1" destOrd="0" presId="urn:microsoft.com/office/officeart/2018/2/layout/IconVerticalSolidList"/>
    <dgm:cxn modelId="{B0BA7954-1B9C-4C67-9BAE-3F15D375FF0F}" type="presParOf" srcId="{FCAC829C-20B2-40D2-89A7-ECE250DE2C94}" destId="{F1A9970D-BB62-4197-A64A-46571EEEAEC8}" srcOrd="2" destOrd="0" presId="urn:microsoft.com/office/officeart/2018/2/layout/IconVerticalSolidList"/>
    <dgm:cxn modelId="{A9F5016D-0B61-45CC-8302-CDAC69B12A89}" type="presParOf" srcId="{FCAC829C-20B2-40D2-89A7-ECE250DE2C94}" destId="{0A63A4F6-7451-4846-984A-B23A306729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BC0E54-D630-4EEC-98AB-7F48459E82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3B0711-CBC0-4548-9C5F-8449F84CEAE8}">
      <dgm:prSet/>
      <dgm:spPr/>
      <dgm:t>
        <a:bodyPr/>
        <a:lstStyle/>
        <a:p>
          <a:r>
            <a:rPr lang="en-US"/>
            <a:t>Improved OCR: Enhance the OCR capabilities to handle low-quality images and scans better.</a:t>
          </a:r>
        </a:p>
      </dgm:t>
    </dgm:pt>
    <dgm:pt modelId="{04235848-5801-4665-9AB2-CBB89155CBCC}" type="parTrans" cxnId="{2014EA4F-8263-48A6-8872-5D08929ECC49}">
      <dgm:prSet/>
      <dgm:spPr/>
      <dgm:t>
        <a:bodyPr/>
        <a:lstStyle/>
        <a:p>
          <a:endParaRPr lang="en-US"/>
        </a:p>
      </dgm:t>
    </dgm:pt>
    <dgm:pt modelId="{68FBAAE4-06BA-44A2-9BDC-75414F6292C6}" type="sibTrans" cxnId="{2014EA4F-8263-48A6-8872-5D08929ECC49}">
      <dgm:prSet/>
      <dgm:spPr/>
      <dgm:t>
        <a:bodyPr/>
        <a:lstStyle/>
        <a:p>
          <a:endParaRPr lang="en-US"/>
        </a:p>
      </dgm:t>
    </dgm:pt>
    <dgm:pt modelId="{6184DE29-402F-47C6-B91C-DBF36BA610B1}">
      <dgm:prSet/>
      <dgm:spPr/>
      <dgm:t>
        <a:bodyPr/>
        <a:lstStyle/>
        <a:p>
          <a:r>
            <a:rPr lang="en-US"/>
            <a:t>Multilingual Support: Expand the model to support more languages for wider usability.</a:t>
          </a:r>
        </a:p>
      </dgm:t>
    </dgm:pt>
    <dgm:pt modelId="{DF128FBC-E8EE-4F05-820B-E60B422DBE20}" type="parTrans" cxnId="{CC9644DC-7233-4248-A19C-9EE2C0761CDC}">
      <dgm:prSet/>
      <dgm:spPr/>
      <dgm:t>
        <a:bodyPr/>
        <a:lstStyle/>
        <a:p>
          <a:endParaRPr lang="en-US"/>
        </a:p>
      </dgm:t>
    </dgm:pt>
    <dgm:pt modelId="{CC2BFA98-A5F6-4A79-8699-861901A09963}" type="sibTrans" cxnId="{CC9644DC-7233-4248-A19C-9EE2C0761CDC}">
      <dgm:prSet/>
      <dgm:spPr/>
      <dgm:t>
        <a:bodyPr/>
        <a:lstStyle/>
        <a:p>
          <a:endParaRPr lang="en-US"/>
        </a:p>
      </dgm:t>
    </dgm:pt>
    <dgm:pt modelId="{92C71087-3808-41FB-8D4C-EA2E91F15477}">
      <dgm:prSet/>
      <dgm:spPr/>
      <dgm:t>
        <a:bodyPr/>
        <a:lstStyle/>
        <a:p>
          <a:r>
            <a:rPr lang="en-US" dirty="0"/>
            <a:t>Integration with Accounting Software: Develop APIs to integrate the model with accounting software for seamless data transfer.</a:t>
          </a:r>
        </a:p>
      </dgm:t>
    </dgm:pt>
    <dgm:pt modelId="{D36B3711-E1A7-4595-A4BA-F7CF5C06EA28}" type="parTrans" cxnId="{F4073FB4-8ECC-4BAD-B715-605C4505B647}">
      <dgm:prSet/>
      <dgm:spPr/>
      <dgm:t>
        <a:bodyPr/>
        <a:lstStyle/>
        <a:p>
          <a:endParaRPr lang="en-US"/>
        </a:p>
      </dgm:t>
    </dgm:pt>
    <dgm:pt modelId="{603D5866-D5EB-4986-BBA8-06474FC20E70}" type="sibTrans" cxnId="{F4073FB4-8ECC-4BAD-B715-605C4505B647}">
      <dgm:prSet/>
      <dgm:spPr/>
      <dgm:t>
        <a:bodyPr/>
        <a:lstStyle/>
        <a:p>
          <a:endParaRPr lang="en-US"/>
        </a:p>
      </dgm:t>
    </dgm:pt>
    <dgm:pt modelId="{D0403D5A-93B4-4489-9002-37D4D30E863A}" type="pres">
      <dgm:prSet presAssocID="{F6BC0E54-D630-4EEC-98AB-7F48459E82BA}" presName="root" presStyleCnt="0">
        <dgm:presLayoutVars>
          <dgm:dir/>
          <dgm:resizeHandles val="exact"/>
        </dgm:presLayoutVars>
      </dgm:prSet>
      <dgm:spPr/>
    </dgm:pt>
    <dgm:pt modelId="{AA045058-2E5D-41CF-8C0C-428EA19AB183}" type="pres">
      <dgm:prSet presAssocID="{903B0711-CBC0-4548-9C5F-8449F84CEAE8}" presName="compNode" presStyleCnt="0"/>
      <dgm:spPr/>
    </dgm:pt>
    <dgm:pt modelId="{A7DDB6FB-DC1B-4CC8-9CC7-10086F040FCE}" type="pres">
      <dgm:prSet presAssocID="{903B0711-CBC0-4548-9C5F-8449F84CEAE8}" presName="bgRect" presStyleLbl="bgShp" presStyleIdx="0" presStyleCnt="3"/>
      <dgm:spPr/>
    </dgm:pt>
    <dgm:pt modelId="{06849C7B-E307-44FB-85B1-581D9C9C7E1E}" type="pres">
      <dgm:prSet presAssocID="{903B0711-CBC0-4548-9C5F-8449F84CEA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AD92CD6-4C22-4975-AE2D-5B641D59220E}" type="pres">
      <dgm:prSet presAssocID="{903B0711-CBC0-4548-9C5F-8449F84CEAE8}" presName="spaceRect" presStyleCnt="0"/>
      <dgm:spPr/>
    </dgm:pt>
    <dgm:pt modelId="{67BEF0A3-1525-4B93-BFB3-56DC5638DDE9}" type="pres">
      <dgm:prSet presAssocID="{903B0711-CBC0-4548-9C5F-8449F84CEAE8}" presName="parTx" presStyleLbl="revTx" presStyleIdx="0" presStyleCnt="3">
        <dgm:presLayoutVars>
          <dgm:chMax val="0"/>
          <dgm:chPref val="0"/>
        </dgm:presLayoutVars>
      </dgm:prSet>
      <dgm:spPr/>
    </dgm:pt>
    <dgm:pt modelId="{A08E8853-309B-4755-BC3A-F6258B42388B}" type="pres">
      <dgm:prSet presAssocID="{68FBAAE4-06BA-44A2-9BDC-75414F6292C6}" presName="sibTrans" presStyleCnt="0"/>
      <dgm:spPr/>
    </dgm:pt>
    <dgm:pt modelId="{F81F0FB4-175E-4D21-BB14-D51C7274E5CF}" type="pres">
      <dgm:prSet presAssocID="{6184DE29-402F-47C6-B91C-DBF36BA610B1}" presName="compNode" presStyleCnt="0"/>
      <dgm:spPr/>
    </dgm:pt>
    <dgm:pt modelId="{E31120A7-99B6-4A17-8A32-D330583E9ED3}" type="pres">
      <dgm:prSet presAssocID="{6184DE29-402F-47C6-B91C-DBF36BA610B1}" presName="bgRect" presStyleLbl="bgShp" presStyleIdx="1" presStyleCnt="3"/>
      <dgm:spPr/>
    </dgm:pt>
    <dgm:pt modelId="{D1582F2E-7A15-4DDC-953B-F581CC765605}" type="pres">
      <dgm:prSet presAssocID="{6184DE29-402F-47C6-B91C-DBF36BA610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8ECB05CF-F64E-4617-B2F3-42D8D9473F64}" type="pres">
      <dgm:prSet presAssocID="{6184DE29-402F-47C6-B91C-DBF36BA610B1}" presName="spaceRect" presStyleCnt="0"/>
      <dgm:spPr/>
    </dgm:pt>
    <dgm:pt modelId="{BF2BF7FA-D6D2-4EE6-BA41-91EE95C53A76}" type="pres">
      <dgm:prSet presAssocID="{6184DE29-402F-47C6-B91C-DBF36BA610B1}" presName="parTx" presStyleLbl="revTx" presStyleIdx="1" presStyleCnt="3">
        <dgm:presLayoutVars>
          <dgm:chMax val="0"/>
          <dgm:chPref val="0"/>
        </dgm:presLayoutVars>
      </dgm:prSet>
      <dgm:spPr/>
    </dgm:pt>
    <dgm:pt modelId="{A9AF28B5-FCEB-409A-9EF9-AD422FA1EF34}" type="pres">
      <dgm:prSet presAssocID="{CC2BFA98-A5F6-4A79-8699-861901A09963}" presName="sibTrans" presStyleCnt="0"/>
      <dgm:spPr/>
    </dgm:pt>
    <dgm:pt modelId="{FED73CF5-9D3F-4B84-AFAE-27C9CFE2B43D}" type="pres">
      <dgm:prSet presAssocID="{92C71087-3808-41FB-8D4C-EA2E91F15477}" presName="compNode" presStyleCnt="0"/>
      <dgm:spPr/>
    </dgm:pt>
    <dgm:pt modelId="{C1F8C4D0-CC31-48F9-A7AF-F7688E9EE161}" type="pres">
      <dgm:prSet presAssocID="{92C71087-3808-41FB-8D4C-EA2E91F15477}" presName="bgRect" presStyleLbl="bgShp" presStyleIdx="2" presStyleCnt="3"/>
      <dgm:spPr/>
    </dgm:pt>
    <dgm:pt modelId="{233FA051-D3A4-408D-A4AA-27082F3196B0}" type="pres">
      <dgm:prSet presAssocID="{92C71087-3808-41FB-8D4C-EA2E91F154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44FCFD3-A351-425F-818F-F489B96D95AF}" type="pres">
      <dgm:prSet presAssocID="{92C71087-3808-41FB-8D4C-EA2E91F15477}" presName="spaceRect" presStyleCnt="0"/>
      <dgm:spPr/>
    </dgm:pt>
    <dgm:pt modelId="{75029B5E-8D47-4188-880E-E806A74656A7}" type="pres">
      <dgm:prSet presAssocID="{92C71087-3808-41FB-8D4C-EA2E91F154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196101-F9AA-4C75-AFD8-9A578E5A407D}" type="presOf" srcId="{92C71087-3808-41FB-8D4C-EA2E91F15477}" destId="{75029B5E-8D47-4188-880E-E806A74656A7}" srcOrd="0" destOrd="0" presId="urn:microsoft.com/office/officeart/2018/2/layout/IconVerticalSolidList"/>
    <dgm:cxn modelId="{9692F218-4E20-42B5-8E13-EF99F1D97DB5}" type="presOf" srcId="{6184DE29-402F-47C6-B91C-DBF36BA610B1}" destId="{BF2BF7FA-D6D2-4EE6-BA41-91EE95C53A76}" srcOrd="0" destOrd="0" presId="urn:microsoft.com/office/officeart/2018/2/layout/IconVerticalSolidList"/>
    <dgm:cxn modelId="{4ACF673E-E932-45F2-B0A1-8A1E7CADDEA0}" type="presOf" srcId="{903B0711-CBC0-4548-9C5F-8449F84CEAE8}" destId="{67BEF0A3-1525-4B93-BFB3-56DC5638DDE9}" srcOrd="0" destOrd="0" presId="urn:microsoft.com/office/officeart/2018/2/layout/IconVerticalSolidList"/>
    <dgm:cxn modelId="{2014EA4F-8263-48A6-8872-5D08929ECC49}" srcId="{F6BC0E54-D630-4EEC-98AB-7F48459E82BA}" destId="{903B0711-CBC0-4548-9C5F-8449F84CEAE8}" srcOrd="0" destOrd="0" parTransId="{04235848-5801-4665-9AB2-CBB89155CBCC}" sibTransId="{68FBAAE4-06BA-44A2-9BDC-75414F6292C6}"/>
    <dgm:cxn modelId="{F4073FB4-8ECC-4BAD-B715-605C4505B647}" srcId="{F6BC0E54-D630-4EEC-98AB-7F48459E82BA}" destId="{92C71087-3808-41FB-8D4C-EA2E91F15477}" srcOrd="2" destOrd="0" parTransId="{D36B3711-E1A7-4595-A4BA-F7CF5C06EA28}" sibTransId="{603D5866-D5EB-4986-BBA8-06474FC20E70}"/>
    <dgm:cxn modelId="{7DD693BA-25DA-4339-9A1D-0ABF581B3564}" type="presOf" srcId="{F6BC0E54-D630-4EEC-98AB-7F48459E82BA}" destId="{D0403D5A-93B4-4489-9002-37D4D30E863A}" srcOrd="0" destOrd="0" presId="urn:microsoft.com/office/officeart/2018/2/layout/IconVerticalSolidList"/>
    <dgm:cxn modelId="{CC9644DC-7233-4248-A19C-9EE2C0761CDC}" srcId="{F6BC0E54-D630-4EEC-98AB-7F48459E82BA}" destId="{6184DE29-402F-47C6-B91C-DBF36BA610B1}" srcOrd="1" destOrd="0" parTransId="{DF128FBC-E8EE-4F05-820B-E60B422DBE20}" sibTransId="{CC2BFA98-A5F6-4A79-8699-861901A09963}"/>
    <dgm:cxn modelId="{93DFCD0F-3A68-465A-98C9-3153CB57F1C9}" type="presParOf" srcId="{D0403D5A-93B4-4489-9002-37D4D30E863A}" destId="{AA045058-2E5D-41CF-8C0C-428EA19AB183}" srcOrd="0" destOrd="0" presId="urn:microsoft.com/office/officeart/2018/2/layout/IconVerticalSolidList"/>
    <dgm:cxn modelId="{AA01A3B8-433D-4FE4-9472-5B8501C3CBC8}" type="presParOf" srcId="{AA045058-2E5D-41CF-8C0C-428EA19AB183}" destId="{A7DDB6FB-DC1B-4CC8-9CC7-10086F040FCE}" srcOrd="0" destOrd="0" presId="urn:microsoft.com/office/officeart/2018/2/layout/IconVerticalSolidList"/>
    <dgm:cxn modelId="{BB66C090-39FC-440C-8505-34CC9ED2119E}" type="presParOf" srcId="{AA045058-2E5D-41CF-8C0C-428EA19AB183}" destId="{06849C7B-E307-44FB-85B1-581D9C9C7E1E}" srcOrd="1" destOrd="0" presId="urn:microsoft.com/office/officeart/2018/2/layout/IconVerticalSolidList"/>
    <dgm:cxn modelId="{B027E633-C324-4477-B001-27B6543E8729}" type="presParOf" srcId="{AA045058-2E5D-41CF-8C0C-428EA19AB183}" destId="{6AD92CD6-4C22-4975-AE2D-5B641D59220E}" srcOrd="2" destOrd="0" presId="urn:microsoft.com/office/officeart/2018/2/layout/IconVerticalSolidList"/>
    <dgm:cxn modelId="{61CCEF3C-45B5-44B8-B811-D3F9644F3285}" type="presParOf" srcId="{AA045058-2E5D-41CF-8C0C-428EA19AB183}" destId="{67BEF0A3-1525-4B93-BFB3-56DC5638DDE9}" srcOrd="3" destOrd="0" presId="urn:microsoft.com/office/officeart/2018/2/layout/IconVerticalSolidList"/>
    <dgm:cxn modelId="{20EEA6A6-F754-422D-812D-A308D7FAA565}" type="presParOf" srcId="{D0403D5A-93B4-4489-9002-37D4D30E863A}" destId="{A08E8853-309B-4755-BC3A-F6258B42388B}" srcOrd="1" destOrd="0" presId="urn:microsoft.com/office/officeart/2018/2/layout/IconVerticalSolidList"/>
    <dgm:cxn modelId="{6B4DFAA0-4024-4990-8822-12E7143C43E4}" type="presParOf" srcId="{D0403D5A-93B4-4489-9002-37D4D30E863A}" destId="{F81F0FB4-175E-4D21-BB14-D51C7274E5CF}" srcOrd="2" destOrd="0" presId="urn:microsoft.com/office/officeart/2018/2/layout/IconVerticalSolidList"/>
    <dgm:cxn modelId="{08BDE3C2-077B-46A3-9B16-FF3790BEA8B6}" type="presParOf" srcId="{F81F0FB4-175E-4D21-BB14-D51C7274E5CF}" destId="{E31120A7-99B6-4A17-8A32-D330583E9ED3}" srcOrd="0" destOrd="0" presId="urn:microsoft.com/office/officeart/2018/2/layout/IconVerticalSolidList"/>
    <dgm:cxn modelId="{56943A2D-FAA7-4F42-8F30-10B58D6970C1}" type="presParOf" srcId="{F81F0FB4-175E-4D21-BB14-D51C7274E5CF}" destId="{D1582F2E-7A15-4DDC-953B-F581CC765605}" srcOrd="1" destOrd="0" presId="urn:microsoft.com/office/officeart/2018/2/layout/IconVerticalSolidList"/>
    <dgm:cxn modelId="{351F2CBA-94F9-4F49-B2B5-1E89D879D85E}" type="presParOf" srcId="{F81F0FB4-175E-4D21-BB14-D51C7274E5CF}" destId="{8ECB05CF-F64E-4617-B2F3-42D8D9473F64}" srcOrd="2" destOrd="0" presId="urn:microsoft.com/office/officeart/2018/2/layout/IconVerticalSolidList"/>
    <dgm:cxn modelId="{249B1D07-699E-489F-ADF6-6987EEE982BC}" type="presParOf" srcId="{F81F0FB4-175E-4D21-BB14-D51C7274E5CF}" destId="{BF2BF7FA-D6D2-4EE6-BA41-91EE95C53A76}" srcOrd="3" destOrd="0" presId="urn:microsoft.com/office/officeart/2018/2/layout/IconVerticalSolidList"/>
    <dgm:cxn modelId="{235EE5F1-A0BB-419B-8554-95B35943D2BB}" type="presParOf" srcId="{D0403D5A-93B4-4489-9002-37D4D30E863A}" destId="{A9AF28B5-FCEB-409A-9EF9-AD422FA1EF34}" srcOrd="3" destOrd="0" presId="urn:microsoft.com/office/officeart/2018/2/layout/IconVerticalSolidList"/>
    <dgm:cxn modelId="{9C0D952F-C23B-4521-870D-2962ED574A2C}" type="presParOf" srcId="{D0403D5A-93B4-4489-9002-37D4D30E863A}" destId="{FED73CF5-9D3F-4B84-AFAE-27C9CFE2B43D}" srcOrd="4" destOrd="0" presId="urn:microsoft.com/office/officeart/2018/2/layout/IconVerticalSolidList"/>
    <dgm:cxn modelId="{4B748118-D965-440E-A906-44E164AE7DD0}" type="presParOf" srcId="{FED73CF5-9D3F-4B84-AFAE-27C9CFE2B43D}" destId="{C1F8C4D0-CC31-48F9-A7AF-F7688E9EE161}" srcOrd="0" destOrd="0" presId="urn:microsoft.com/office/officeart/2018/2/layout/IconVerticalSolidList"/>
    <dgm:cxn modelId="{8E2EFD09-F97B-415A-8FA7-39FFF0DE1D75}" type="presParOf" srcId="{FED73CF5-9D3F-4B84-AFAE-27C9CFE2B43D}" destId="{233FA051-D3A4-408D-A4AA-27082F3196B0}" srcOrd="1" destOrd="0" presId="urn:microsoft.com/office/officeart/2018/2/layout/IconVerticalSolidList"/>
    <dgm:cxn modelId="{3F1031C3-23F1-4502-A132-47B7CDA9FA8F}" type="presParOf" srcId="{FED73CF5-9D3F-4B84-AFAE-27C9CFE2B43D}" destId="{D44FCFD3-A351-425F-818F-F489B96D95AF}" srcOrd="2" destOrd="0" presId="urn:microsoft.com/office/officeart/2018/2/layout/IconVerticalSolidList"/>
    <dgm:cxn modelId="{D5C93ED2-C4AD-4737-8452-9157B309F0D0}" type="presParOf" srcId="{FED73CF5-9D3F-4B84-AFAE-27C9CFE2B43D}" destId="{75029B5E-8D47-4188-880E-E806A74656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218A0-4B22-4EE1-AC7A-B946BD4A7F9A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7802A-4216-4FEC-814D-ED165DA86EA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ED87-07BA-4EFA-9D56-84AC1A3EFA71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Extraction: The model begins by extracting data from the invoice. This could be done using techniques like Optical Character Recognition (OCR) to convert different types of invoices into machine-readable text.</a:t>
          </a:r>
        </a:p>
      </dsp:txBody>
      <dsp:txXfrm>
        <a:off x="1437631" y="531"/>
        <a:ext cx="9077968" cy="1244702"/>
      </dsp:txXfrm>
    </dsp:sp>
    <dsp:sp modelId="{3F093969-DBC1-419F-A22D-731C12774771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2347C-4C82-49BF-88AD-CBA36185352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C956-65CD-4310-B003-6C6D5EB1945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Processing: Once the data is extracted, it is processed and organized. This involves identifying key information such as the invoice number, date, items, quantities, prices, total amount, etc.</a:t>
          </a:r>
        </a:p>
      </dsp:txBody>
      <dsp:txXfrm>
        <a:off x="1437631" y="1556410"/>
        <a:ext cx="9077968" cy="1244702"/>
      </dsp:txXfrm>
    </dsp:sp>
    <dsp:sp modelId="{82D0EE7F-AE60-4533-ABAF-D6DCFF02D3A8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1707C-3081-4C77-B01A-F892A05D361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301F-7D78-4BC5-900B-F5998BF3DBAB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Natural Language Processing (NLP): The model uses NLP techniques to understand the context and semantics of the extracted data. This allows the model to accurately answer user queries about the invoice.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B668-339F-4609-87A9-D93FA98C107F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F93D7-62CD-4392-890D-0C58657C6569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D71DC-8575-451A-A039-2EECA12B4B5D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Versatility: The model can handle invoices in various formats and layouts.</a:t>
          </a:r>
        </a:p>
      </dsp:txBody>
      <dsp:txXfrm>
        <a:off x="1512662" y="559"/>
        <a:ext cx="8993793" cy="1309664"/>
      </dsp:txXfrm>
    </dsp:sp>
    <dsp:sp modelId="{8EBC697B-4E84-4E2F-B020-390465AA7A9D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8AF94-9589-4274-B6F1-2640FF45C15A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C2151-86BC-45FD-82FF-4F9C95D781E8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Accuracy: By leveraging advanced AI techniques, the model ensures high accuracy in data extraction and interpretation.</a:t>
          </a:r>
        </a:p>
      </dsp:txBody>
      <dsp:txXfrm>
        <a:off x="1512662" y="1637640"/>
        <a:ext cx="8993793" cy="1309664"/>
      </dsp:txXfrm>
    </dsp:sp>
    <dsp:sp modelId="{A6D43A18-3C8A-4E32-A28F-06C3BE634F9E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8206F-5DA7-4F21-A6DF-E968EBFC389E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99B54-965C-4165-AF08-EC84C77AD03A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Interaction: The model can interact with users in natural language, making it easy for users to get the information they need.</a:t>
          </a:r>
        </a:p>
      </dsp:txBody>
      <dsp:txXfrm>
        <a:off x="1512662" y="3274721"/>
        <a:ext cx="8993793" cy="1309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E16A8-4820-4B03-92B8-C27709A9EE0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BFC0D-F726-4945-B041-DBCF0F968FF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5E888-6509-4119-8076-E5BF10888E9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Automated Data Entry: The model can automate the process of entering invoice data into a system, saving time and reducing errors.</a:t>
          </a:r>
        </a:p>
      </dsp:txBody>
      <dsp:txXfrm>
        <a:off x="1437631" y="531"/>
        <a:ext cx="9077968" cy="1244702"/>
      </dsp:txXfrm>
    </dsp:sp>
    <dsp:sp modelId="{98E47B86-F66E-4688-8C19-4D95117A452E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F481B-0CEE-4114-9579-36013C41D39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A5C40-2BB0-4385-BE53-D8C60DA3B61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Expense Tracking: By extracting data from invoices, the model can help businesses track their expenses more effectively.</a:t>
          </a:r>
        </a:p>
      </dsp:txBody>
      <dsp:txXfrm>
        <a:off x="1437631" y="1556410"/>
        <a:ext cx="9077968" cy="1244702"/>
      </dsp:txXfrm>
    </dsp:sp>
    <dsp:sp modelId="{F10B3EC3-160F-489E-84BD-386F16C2293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AAC93-9568-49DD-AF84-FCDD0B31AFE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023CB-2FED-499F-BDFE-C64E2E7F20C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 Service: The model can answer customer queries about their invoices, improving customer service efficiency.</a:t>
          </a:r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8E858-14BC-4D57-BAE0-8F882129EB6B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FFB04-E051-4D2B-A465-E4FDA636D1E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8B699-B83A-4B16-9ADD-E80243C8CA03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Efficiency: Automates the process of extracting data from invoices, reducing manual effort and errors.</a:t>
          </a:r>
        </a:p>
      </dsp:txBody>
      <dsp:txXfrm>
        <a:off x="1437631" y="531"/>
        <a:ext cx="9077968" cy="1244702"/>
      </dsp:txXfrm>
    </dsp:sp>
    <dsp:sp modelId="{B82D03D9-D7A7-4CE8-B4D8-7FB6C75C83A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AB2C0-4D68-4A82-B2CD-8662B51171A0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140F-6DFC-47DB-BEE8-E1224540FEA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Versatility: Capable of handling various invoice formats and layouts.</a:t>
          </a:r>
        </a:p>
      </dsp:txBody>
      <dsp:txXfrm>
        <a:off x="1437631" y="1556410"/>
        <a:ext cx="9077968" cy="1244702"/>
      </dsp:txXfrm>
    </dsp:sp>
    <dsp:sp modelId="{987DA58F-44FC-4C18-A2E1-842DAFF1F47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06D17-0452-4386-8CA0-87912FDB70A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7295-4CDB-42A2-B57C-52F437C5EB31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User-friendly: Interacts with users in natural language, making it easy to retrieve invoice information.</a:t>
          </a:r>
        </a:p>
      </dsp:txBody>
      <dsp:txXfrm>
        <a:off x="1437631" y="3112289"/>
        <a:ext cx="90779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DB956-9FAB-41B0-9808-34AAAE57DFC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E070F-1671-4AEE-BB35-77B4E00EB0F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14B0C-F8A1-4E41-BA93-E5CCC2785314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Dependence on Quality: The accuracy of data extraction can be affected by the quality of the invoice image or scan.</a:t>
          </a:r>
        </a:p>
      </dsp:txBody>
      <dsp:txXfrm>
        <a:off x="1437631" y="531"/>
        <a:ext cx="9077968" cy="1244702"/>
      </dsp:txXfrm>
    </dsp:sp>
    <dsp:sp modelId="{7EFA462A-7CDE-4F69-8292-A30B8199B33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3CDA7-302F-4A4A-B095-97B15FCFC92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B65CF-E02B-4B93-9AF3-3CB028B7B219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Complexity: Handling different formats and layouts of invoices can be challenging.</a:t>
          </a:r>
        </a:p>
      </dsp:txBody>
      <dsp:txXfrm>
        <a:off x="1437631" y="1556410"/>
        <a:ext cx="9077968" cy="1244702"/>
      </dsp:txXfrm>
    </dsp:sp>
    <dsp:sp modelId="{9140B817-D28B-48D8-8423-C7C809451D6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0ADE3-8E59-496B-AB7A-85C70555E5D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3A4F6-7451-4846-984A-B23A30672941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Language Limitations: The model’s ability to understand and interpret invoice data may be limited to certain languages.</a:t>
          </a:r>
        </a:p>
      </dsp:txBody>
      <dsp:txXfrm>
        <a:off x="1437631" y="3112289"/>
        <a:ext cx="90779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B6FB-DC1B-4CC8-9CC7-10086F040FC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49C7B-E307-44FB-85B1-581D9C9C7E1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EF0A3-1525-4B93-BFB3-56DC5638DDE9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Improved OCR: Enhance the OCR capabilities to handle low-quality images and scans better.</a:t>
          </a:r>
        </a:p>
      </dsp:txBody>
      <dsp:txXfrm>
        <a:off x="1437631" y="531"/>
        <a:ext cx="9077968" cy="1244702"/>
      </dsp:txXfrm>
    </dsp:sp>
    <dsp:sp modelId="{E31120A7-99B6-4A17-8A32-D330583E9ED3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82F2E-7A15-4DDC-953B-F581CC76560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BF7FA-D6D2-4EE6-BA41-91EE95C53A7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Multilingual Support: Expand the model to support more languages for wider usability.</a:t>
          </a:r>
        </a:p>
      </dsp:txBody>
      <dsp:txXfrm>
        <a:off x="1437631" y="1556410"/>
        <a:ext cx="9077968" cy="1244702"/>
      </dsp:txXfrm>
    </dsp:sp>
    <dsp:sp modelId="{C1F8C4D0-CC31-48F9-A7AF-F7688E9EE16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FA051-D3A4-408D-A4AA-27082F3196B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9B5E-8D47-4188-880E-E806A74656A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Integration with Accounting Software: Develop APIs to integrate the model with accounting software for seamless data transfer.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BBE4-7A3D-E87A-F2D4-C04EAFCB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B7A10-36B4-D5AC-61E9-B05B04C9C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F619-B38B-DA9A-2BCC-6DBB8556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EC4D-3514-A8BB-65A1-7826034A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DE63-BF4D-DC30-99B7-5A66E18F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8AC2-EAD7-7922-9B61-13C3E894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49EA2-7A61-F3A3-0E12-E6FB7C88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076E-03FB-0288-EB8E-0CA205BE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4B17-78C0-5768-2B77-CDEEA99D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F4C2-952F-97B0-03BD-6E62156F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8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83FC3-8C3D-A1CA-3CDF-941348F18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B04ED-8162-EE72-F529-8E35C345D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E573-E1A7-6A35-2251-72F7B455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00D6-5283-E476-DC6E-8AA3E99C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6B9C-CAC3-4468-399C-DA9FCD51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7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F0BE-7E78-13ED-9BFF-42CA9D6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50B5-FA25-5CF5-FD06-3EE3B9F6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6BB-848E-C3E2-6E0A-0035511A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29BE-F608-2892-E288-C49EB0E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5EAC-BBA3-7FA4-A474-CFE72B6F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0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F1A5-2661-006D-C28B-1BB84CA8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692B-76F9-CC41-515C-E7F0C424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13A9-0E17-E643-7C2C-C3C2874A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1E92-2CA3-DF39-FB02-69A92ED6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D8BD-6B72-5572-50CF-B4958BC7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9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3E23-5C6B-5AF2-E57D-8EB2F987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F3EE-00F9-1406-77A4-D305AFE20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419F0-71D8-71CA-5BD6-22810FDA4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D6CAF-8CD4-6AAC-10A1-3DB442FC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D006-9BE7-7A1A-97C0-685D744A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015F9-4212-AD9E-5E72-B827C41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6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7DC9-F9CB-6B86-EFE0-F16770CC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182F-DB02-96A9-79CA-EA32E273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22798-BC95-67E4-4C40-D264A60A2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5CB37-A606-D1A7-35ED-8E74AB0E9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01D3D-6A10-5300-95C0-5E80D228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B5703-887E-140F-47F9-B07ED58E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8FA99-E5AB-8268-D56F-087D7C5E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D003E-AF87-7EBD-035C-BBD6466C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B201-7B63-5A09-EEE1-ABBA79AF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960EE-0783-CC8E-6E06-834BE009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BDAE5-04C9-6252-42F8-820EDC5D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0B129-AC3B-5D5B-B732-905C6781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7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5C4BE-7C78-3D5B-AC4A-49C3E037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EE58C-401C-A878-8A04-4733E470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8A785-2AB2-DAE7-B7CF-1BE6FD4A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9C85-2917-C639-E552-E8065665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FCF6-EB44-3479-31AD-0DE65EB9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1394-F77B-A4BC-9AD0-11EF7F1F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825-A46C-D2CF-8C9A-FBD4A3C2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ADEAB-BF64-0693-4323-44A22BD2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9875F-BA2D-8CC8-03D8-AA7F89BD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6A79-2FA2-EC3C-4246-5D7D8B85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5AE8B-9AC1-1063-0A07-209CA74F1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88C96-7380-D4CD-8D44-615CF475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EB34C-8E4F-390D-3021-2FE2FDDF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0D64-9019-374D-93DF-EF32788D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9354B-CFA7-88A4-208D-6245671A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5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6D6E5-7B1F-E492-E044-A5892DF6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D142-F431-CFFB-8A28-A7971663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E919-E161-C0D9-9E35-137D3894F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D4B7-7116-4CCD-8770-9DB1D451C83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BAEB-A80C-EDF4-5F6A-0505B682F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550A6-87B7-4499-FAE3-9CCC9799B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A3B8-9782-40E1-A89B-2A0E2E12A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0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6E22B-47C1-EF92-EA29-C581C0B2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2944090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IN" sz="5400" dirty="0"/>
              <a:t>Invoice Extractor.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ED845ABC-A399-05CE-A603-5A87F8DA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89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8A11F-2CD6-94F9-A600-35CF84FF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0B0ACFD-0846-254C-ED74-7CBB40993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1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E1C37-3F1C-AB4B-9EAF-DE3951BF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IN" sz="4800"/>
              <a:t>Introduction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36BD-783C-BA51-3CC2-627BBECA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/>
              <a:t>The Invoice Extractor is a Generative AI model designed to extract and interpret information from invoices. This model can understand the content of an invoice and answer user queries related to it.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32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A3925-2408-9E9C-931F-012E0AF9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How It 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EB4DF-126A-C67C-696D-33DB0DB90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57468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35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7904-BB49-3663-97EE-C273E1E2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dirty="0"/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7C2BA9-A677-53AF-AFF9-860DCA1B2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00392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6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A5EC9-8D94-0DE7-0989-7E69F0B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Use 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FA4C73-BAB6-0517-8078-00921BA51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83156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66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FF375-4203-003C-CAB8-16CF7A83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9AA2B5-0B1B-4A60-ECBB-DC06E0A3A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0079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65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AE00F-3624-A317-CF74-BBBFF57E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Disadvantages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217B16-6AEA-BA25-41E8-02FB1B665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41881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52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5B235-D000-E4E3-F8F1-2F7E8B9E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/>
              <a:t>Future Enhancements</a:t>
            </a:r>
            <a:br>
              <a:rPr lang="en-US" sz="3100"/>
            </a:br>
            <a:endParaRPr lang="en-IN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B9EF2C-BF62-70D7-ACF7-8A167FE89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14940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87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023E8-5FB2-2D78-2479-BC3BF7F8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89D4-087C-811F-EBAC-003B3C0B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The Invoice Extractor is a powerful tool that uses Generative AI to automate the process of extracting and interpreting invoice data. </a:t>
            </a:r>
            <a:r>
              <a:rPr lang="en-US" sz="2400"/>
              <a:t>While it has its challenges, the potential for future enhancements makes it a promising solution for businesses looking to automate their invoice management process.</a:t>
            </a:r>
          </a:p>
          <a:p>
            <a:endParaRPr lang="en-IN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9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Invoice Extractor.</vt:lpstr>
      <vt:lpstr>Introduction</vt:lpstr>
      <vt:lpstr>How It Works</vt:lpstr>
      <vt:lpstr>Key Features</vt:lpstr>
      <vt:lpstr>Use Cases</vt:lpstr>
      <vt:lpstr>Advantages</vt:lpstr>
      <vt:lpstr>Disadvantages</vt:lpstr>
      <vt:lpstr>Future Enhancements </vt:lpstr>
      <vt:lpstr>Conclusion</vt:lpstr>
      <vt:lpstr>Thank You!..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Extractor.</dc:title>
  <dc:creator>A L, Vikas (Cognizant)</dc:creator>
  <cp:lastModifiedBy>A L, Vikas (Cognizant)</cp:lastModifiedBy>
  <cp:revision>1</cp:revision>
  <dcterms:created xsi:type="dcterms:W3CDTF">2024-05-14T05:31:27Z</dcterms:created>
  <dcterms:modified xsi:type="dcterms:W3CDTF">2024-05-14T05:48:17Z</dcterms:modified>
</cp:coreProperties>
</file>