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Strike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Balls Faced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Boundary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Boundary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Boundary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Strike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Balls Faced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Boundary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Strike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Balls Faced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SR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Strike Rate, Bowling Economy and Sum of wickets by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Batting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Strike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Economy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SR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Dot Ball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Economy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SR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e2ea2de-8082-404e-aeab-1548a9f8bf1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13cd81dbb0546c8" /><Relationship Type="http://schemas.openxmlformats.org/officeDocument/2006/relationships/slideLayout" Target="/ppt/slideLayouts/slideLayout8.xml" Id="R2a05397dd6dd4212" /><Relationship Type="http://schemas.openxmlformats.org/officeDocument/2006/relationships/hyperlink" Target="https://app.powerbi.com/groups/me/reports/3e2ea2de-8082-404e-aeab-1548a9f8bf19/?pbi_source=PowerPoint" TargetMode="External" Id="RelId0" /><Relationship Type="http://schemas.openxmlformats.org/officeDocument/2006/relationships/image" Target="/ppt/media/image4.png" Id="imgId2992883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8a3ab020ae946fe" /><Relationship Type="http://schemas.openxmlformats.org/officeDocument/2006/relationships/slideLayout" Target="/ppt/slideLayouts/slideLayout8.xml" Id="Rff5b6abef2ee4e45" /><Relationship Type="http://schemas.openxmlformats.org/officeDocument/2006/relationships/hyperlink" Target="https://app.powerbi.com/groups/me/reports/3e2ea2de-8082-404e-aeab-1548a9f8bf19/?pbi_source=PowerPoint" TargetMode="External" Id="RelId1" /><Relationship Type="http://schemas.openxmlformats.org/officeDocument/2006/relationships/image" Target="/ppt/media/image5.png" Id="imgId2992883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5ad5b690bb742a2" /><Relationship Type="http://schemas.openxmlformats.org/officeDocument/2006/relationships/slideLayout" Target="/ppt/slideLayouts/slideLayout8.xml" Id="Rc51eb59605354e1d" /><Relationship Type="http://schemas.openxmlformats.org/officeDocument/2006/relationships/hyperlink" Target="https://app.powerbi.com/groups/me/reports/3e2ea2de-8082-404e-aeab-1548a9f8bf19/?pbi_source=PowerPoint" TargetMode="External" Id="RelId2" /><Relationship Type="http://schemas.openxmlformats.org/officeDocument/2006/relationships/image" Target="/ppt/media/image6.png" Id="imgId2992883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634baade92694abe" /><Relationship Type="http://schemas.openxmlformats.org/officeDocument/2006/relationships/slideLayout" Target="/ppt/slideLayouts/slideLayout8.xml" Id="R222203b656334454" /><Relationship Type="http://schemas.openxmlformats.org/officeDocument/2006/relationships/hyperlink" Target="https://app.powerbi.com/groups/me/reports/3e2ea2de-8082-404e-aeab-1548a9f8bf19/?pbi_source=PowerPoint" TargetMode="External" Id="RelId3" /><Relationship Type="http://schemas.openxmlformats.org/officeDocument/2006/relationships/image" Target="/ppt/media/image7.png" Id="imgId2992883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50404fe8175b4f3e" /><Relationship Type="http://schemas.openxmlformats.org/officeDocument/2006/relationships/slideLayout" Target="/ppt/slideLayouts/slideLayout8.xml" Id="R88615d690c1b41e8" /><Relationship Type="http://schemas.openxmlformats.org/officeDocument/2006/relationships/hyperlink" Target="https://app.powerbi.com/groups/me/reports/3e2ea2de-8082-404e-aeab-1548a9f8bf19/?pbi_source=PowerPoint" TargetMode="External" Id="RelId4" /><Relationship Type="http://schemas.openxmlformats.org/officeDocument/2006/relationships/image" Target="/ppt/media/image8.png" Id="imgId2992883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T20 Playing 11</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2/27/2023 12:46:32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2/27/2023 12:38:37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scatterChart ,Batting Avg ,areaChart ,areaChart ,areaChart ,shape ,shape ,actionButton ,actionButton ,actionButton ,actionButton ,actionButton ,textbox ,Batting Avg ,actionButton ,actionButton ,actionButton ,Batting Avg ,Strike Rate ,Balls Faced ,Boundary % ,image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992883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Openers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Boundary % ,areaChart ,areaChart ,shape ,shape ,actionButton ,actionButton ,actionButton ,actionButton ,actionButton ,textbox ,actionButton ,actionButton ,actionButton ,Boundary % ,Batting Avg ,Strike Rate ,Balls Faced ,Boundary % ,image ,image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992883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Middle Order</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scatterChart ,Batting Avg ,areaChart ,areaChart ,areaChart ,shape ,shape ,actionButton ,actionButton ,actionButton ,actionButton ,actionButton ,Batting Avg ,actionButton ,actionButton ,actionButton ,Batting Avg ,Strike Rate ,Balls Faced ,Bowling SR ,textbox ,image ,imag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992883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Finisher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ableEx ,Bowling Strike Rate, Bowling Economy and Sum of wickets by Name ,Batting Avg ,areaChart ,areaChart ,areaChart ,shape ,shape ,actionButton ,actionButton ,actionButton ,actionButton ,actionButton ,textbox ,Batting Avg ,actionButton ,actionButton ,actionButton ,Batting Avg ,Strike Rate ,Bowling Economy ,Bowling SR ,image ,image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99288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All Rounders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ableEx ,scatterChart ,Bowling Average ,areaChart ,areaChart ,areaChart ,shape ,shape ,actionButton ,actionButton ,actionButton ,actionButton ,actionButton ,textbox ,Bowling Avg ,actionButton ,actionButton ,actionButton ,Bowling Avg ,Dot Ball % ,Bowling Economy ,Bowling SR ,image ,image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99288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Specialist Pacers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