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3837" autoAdjust="0"/>
  </p:normalViewPr>
  <p:slideViewPr>
    <p:cSldViewPr snapToObjects="1">
      <p:cViewPr>
        <p:scale>
          <a:sx n="40" d="100"/>
          <a:sy n="40" d="100"/>
        </p:scale>
        <p:origin x="-4584" y="-550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3" Type="http://schemas.openxmlformats.org/officeDocument/2006/relationships/hyperlink" Target="https://www.bestparking.com/" TargetMode="Externa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hyperlink" Target="https://ca.parkindigo.com/en" TargetMode="External"/><Relationship Id="rId16" Type="http://schemas.openxmlformats.org/officeDocument/2006/relationships/image" Target="../media/image10.png"/><Relationship Id="rId20"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hyperlink" Target="mailto:mike@parkingboxx.com" TargetMode="External"/><Relationship Id="rId11" Type="http://schemas.openxmlformats.org/officeDocument/2006/relationships/image" Target="../media/image5.png"/><Relationship Id="rId5" Type="http://schemas.openxmlformats.org/officeDocument/2006/relationships/hyperlink" Target="http://humber.ca/brand/logo-artwork" TargetMode="External"/><Relationship Id="rId15" Type="http://schemas.openxmlformats.org/officeDocument/2006/relationships/image" Target="../media/image9.png"/><Relationship Id="rId23" Type="http://schemas.openxmlformats.org/officeDocument/2006/relationships/image" Target="../media/image17.jp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hyperlink" Target="https://www.easypark.ca/products-services/mobile-parking-app" TargetMode="Externa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18400" y="25628432"/>
            <a:ext cx="10561469" cy="426637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20955000"/>
            <a:ext cx="10591800" cy="11201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endParaRPr lang="en-US" sz="2400" b="1" u="sng" dirty="0">
              <a:effectLst>
                <a:outerShdw blurRad="38100" dist="38100" dir="2700000" algn="tl">
                  <a:srgbClr val="000000">
                    <a:alpha val="43137"/>
                  </a:srgbClr>
                </a:outerShdw>
              </a:effectLst>
            </a:endParaRPr>
          </a:p>
          <a:p>
            <a:pPr>
              <a:spcBef>
                <a:spcPct val="50000"/>
              </a:spcBef>
            </a:pPr>
            <a:r>
              <a:rPr lang="en-US" sz="2400" b="1" dirty="0">
                <a:solidFill>
                  <a:srgbClr val="052754"/>
                </a:solidFill>
                <a:effectLst>
                  <a:outerShdw blurRad="38100" dist="38100" dir="2700000" algn="tl">
                    <a:srgbClr val="000000">
                      <a:alpha val="43137"/>
                    </a:srgbClr>
                  </a:outerShdw>
                </a:effectLst>
              </a:rPr>
              <a:t>Parts:</a:t>
            </a:r>
          </a:p>
          <a:p>
            <a:pPr>
              <a:spcBef>
                <a:spcPts val="0"/>
              </a:spcBef>
            </a:pPr>
            <a:r>
              <a:rPr lang="en-US" sz="2200" dirty="0"/>
              <a:t>-</a:t>
            </a:r>
            <a:r>
              <a:rPr lang="en-US" sz="2200" b="1" dirty="0"/>
              <a:t> </a:t>
            </a:r>
            <a:r>
              <a:rPr lang="en-US" sz="2200" b="1" dirty="0">
                <a:effectLst>
                  <a:outerShdw blurRad="38100" dist="38100" dir="2700000" algn="tl">
                    <a:srgbClr val="000000">
                      <a:alpha val="43137"/>
                    </a:srgbClr>
                  </a:outerShdw>
                </a:effectLst>
              </a:rPr>
              <a:t> </a:t>
            </a:r>
            <a:r>
              <a:rPr lang="en-US" sz="2000" b="1" dirty="0"/>
              <a:t>VCNL4010 Proximity Sensor</a:t>
            </a:r>
          </a:p>
          <a:p>
            <a:pPr>
              <a:spcBef>
                <a:spcPts val="0"/>
              </a:spcBef>
            </a:pPr>
            <a:r>
              <a:rPr lang="en-US" sz="2000" b="1" dirty="0"/>
              <a:t>-   IR Break-Beam Sensor</a:t>
            </a:r>
          </a:p>
          <a:p>
            <a:pPr>
              <a:spcBef>
                <a:spcPts val="0"/>
              </a:spcBef>
            </a:pPr>
            <a:r>
              <a:rPr lang="en-US" sz="2000" b="1" dirty="0"/>
              <a:t>-   PCA9685 Servo Controller</a:t>
            </a:r>
          </a:p>
          <a:p>
            <a:pPr>
              <a:spcBef>
                <a:spcPts val="0"/>
              </a:spcBef>
            </a:pPr>
            <a:r>
              <a:rPr lang="en-US" sz="2000" b="1" dirty="0"/>
              <a:t>-   2 Micro Servo Motors(entry/exit gate control)</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marL="342900" indent="-342900">
              <a:spcBef>
                <a:spcPts val="0"/>
              </a:spcBef>
              <a:buFontTx/>
              <a:buChar char="-"/>
            </a:pPr>
            <a:r>
              <a:rPr lang="en-US" sz="2000" b="1" dirty="0"/>
              <a:t>Wire cutters, soldering iron, solder material, helping hand, pin headers</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a:t>
            </a:r>
            <a:r>
              <a:rPr lang="en-US" sz="2000" b="1" dirty="0" err="1"/>
              <a:t>ParkingBoxx</a:t>
            </a:r>
            <a:r>
              <a:rPr lang="en-US" sz="2000" b="1" dirty="0"/>
              <a:t>,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5468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r>
              <a:rPr lang="en-US" sz="2000" b="1" dirty="0"/>
              <a:t> </a:t>
            </a:r>
            <a:endParaRPr lang="en-US" sz="3200" b="1" dirty="0"/>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p>
          <a:p>
            <a:pPr>
              <a:spcBef>
                <a:spcPts val="0"/>
              </a:spcBef>
            </a:pPr>
            <a:endParaRPr lang="en-US" sz="2000" b="1" dirty="0"/>
          </a:p>
          <a:p>
            <a:pPr>
              <a:spcBef>
                <a:spcPts val="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enclosure was designed using the CorelDraw software. The enclosure would clip onto the SMART parking lot model and hold the PCB in place with the Raspberry Pi platform.</a:t>
            </a:r>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880932"/>
            <a:ext cx="10575757" cy="734126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support for the Android mobile application can include future modifications to allow room for a full ‘admin’ login mode as initially planned, providing the admin user the ability to view advanced metrics/ live data.</a:t>
            </a:r>
          </a:p>
          <a:p>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7"/>
          <a:stretch>
            <a:fillRect/>
          </a:stretch>
        </p:blipFill>
        <p:spPr>
          <a:xfrm>
            <a:off x="2027895" y="22707536"/>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761896" y="26134430"/>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1"/>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2"/>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3"/>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4"/>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5"/>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6"/>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7"/>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8"/>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514010" y="22191412"/>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pic>
        <p:nvPicPr>
          <p:cNvPr id="11" name="Graphic 10">
            <a:extLst>
              <a:ext uri="{FF2B5EF4-FFF2-40B4-BE49-F238E27FC236}">
                <a16:creationId xmlns:a16="http://schemas.microsoft.com/office/drawing/2014/main" id="{F4B4AD18-3A0C-4035-B2AB-E0A754155FD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8191990" y="13717017"/>
            <a:ext cx="3932321" cy="3560711"/>
          </a:xfrm>
          <a:prstGeom prst="rect">
            <a:avLst/>
          </a:prstGeom>
        </p:spPr>
      </p:pic>
      <p:pic>
        <p:nvPicPr>
          <p:cNvPr id="12" name="Picture 11">
            <a:extLst>
              <a:ext uri="{FF2B5EF4-FFF2-40B4-BE49-F238E27FC236}">
                <a16:creationId xmlns:a16="http://schemas.microsoft.com/office/drawing/2014/main" id="{1D7B0A30-3CC7-4275-AEB3-F938121FC9DC}"/>
              </a:ext>
            </a:extLst>
          </p:cNvPr>
          <p:cNvPicPr>
            <a:picLocks noChangeAspect="1"/>
          </p:cNvPicPr>
          <p:nvPr/>
        </p:nvPicPr>
        <p:blipFill>
          <a:blip r:embed="rId21"/>
          <a:stretch>
            <a:fillRect/>
          </a:stretch>
        </p:blipFill>
        <p:spPr>
          <a:xfrm rot="16200000">
            <a:off x="39016415" y="6985801"/>
            <a:ext cx="2503144" cy="5357606"/>
          </a:xfrm>
          <a:prstGeom prst="rect">
            <a:avLst/>
          </a:prstGeom>
        </p:spPr>
      </p:pic>
      <p:sp>
        <p:nvSpPr>
          <p:cNvPr id="54" name="TextBox 53">
            <a:extLst>
              <a:ext uri="{FF2B5EF4-FFF2-40B4-BE49-F238E27FC236}">
                <a16:creationId xmlns:a16="http://schemas.microsoft.com/office/drawing/2014/main" id="{83EB19AC-71BD-4E37-8A5E-E30F5CB98501}"/>
              </a:ext>
            </a:extLst>
          </p:cNvPr>
          <p:cNvSpPr txBox="1"/>
          <p:nvPr/>
        </p:nvSpPr>
        <p:spPr>
          <a:xfrm>
            <a:off x="33739380" y="15061118"/>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Design(CorelDraw)</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22">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3"/>
          <a:stretch>
            <a:fillRect/>
          </a:stretch>
        </p:blipFill>
        <p:spPr>
          <a:xfrm>
            <a:off x="34612059" y="30383908"/>
            <a:ext cx="7188439" cy="1772492"/>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969</TotalTime>
  <Words>1706</Words>
  <Application>Microsoft Office PowerPoint</Application>
  <PresentationFormat>Custom</PresentationFormat>
  <Paragraphs>166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Georgia</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144</cp:revision>
  <cp:lastPrinted>2009-06-18T18:06:01Z</cp:lastPrinted>
  <dcterms:created xsi:type="dcterms:W3CDTF">2020-04-01T01:39:42Z</dcterms:created>
  <dcterms:modified xsi:type="dcterms:W3CDTF">2020-04-07T13:57:33Z</dcterms:modified>
  <cp:category/>
</cp:coreProperties>
</file>