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74"/>
  </p:normalViewPr>
  <p:slideViewPr>
    <p:cSldViewPr snapToObjects="1">
      <p:cViewPr>
        <p:scale>
          <a:sx n="30" d="100"/>
          <a:sy n="30" d="100"/>
        </p:scale>
        <p:origin x="-1248" y="-169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4/5/2020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4/5/2020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4/5/2020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399" y="24993600"/>
            <a:ext cx="10561469"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marL="342900" indent="-342900">
              <a:spcBef>
                <a:spcPts val="0"/>
              </a:spcBef>
              <a:buFontTx/>
              <a:buChar char="-"/>
            </a:pPr>
            <a:r>
              <a:rPr lang="en-US" sz="2000" b="1" dirty="0"/>
              <a:t>PCA9685 Servo Controller</a:t>
            </a:r>
          </a:p>
          <a:p>
            <a:pPr marL="342900" indent="-342900">
              <a:spcBef>
                <a:spcPts val="0"/>
              </a:spcBef>
              <a:buFontTx/>
              <a:buChar char="-"/>
            </a:pPr>
            <a:r>
              <a:rPr lang="en-US" sz="2000" b="1" dirty="0"/>
              <a:t>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endParaRPr lang="en-US" sz="2400" b="1" dirty="0">
              <a:solidFill>
                <a:srgbClr val="052754"/>
              </a:solidFill>
              <a:effectLst>
                <a:outerShdw blurRad="38100" dist="38100" dir="2700000" algn="tl">
                  <a:srgbClr val="000000">
                    <a:alpha val="43137"/>
                  </a:srgbClr>
                </a:outerShdw>
              </a:effectLst>
            </a:endParaRP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endParaRPr lang="en-US" sz="2400" b="1" dirty="0">
              <a:solidFill>
                <a:srgbClr val="052754"/>
              </a:solidFill>
              <a:effectLst>
                <a:outerShdw blurRad="38100" dist="38100" dir="2700000" algn="tl">
                  <a:srgbClr val="000000">
                    <a:alpha val="43137"/>
                  </a:srgbClr>
                </a:outerShdw>
              </a:effectLst>
            </a:endParaRPr>
          </a:p>
          <a:p>
            <a:pPr>
              <a:spcBef>
                <a:spcPts val="0"/>
              </a:spcBef>
            </a:pPr>
            <a:r>
              <a:rPr lang="en-US" sz="2000" b="1" dirty="0"/>
              <a:t>The prototype lab in Humber College is the main source of providing the services to etch the PCB board during its final stages of production. Adjustments were made to hardware designs/parts along with the help of Vlad and Kelly whom were present to help.</a:t>
            </a:r>
          </a:p>
          <a:p>
            <a:pPr>
              <a:spcBef>
                <a:spcPct val="50000"/>
              </a:spcBef>
            </a:pPr>
            <a:endParaRPr lang="en-US" sz="2150" dirty="0"/>
          </a:p>
          <a:p>
            <a:pPr>
              <a:spcBef>
                <a:spcPct val="50000"/>
              </a:spcBef>
            </a:pPr>
            <a:r>
              <a:rPr lang="en-US" sz="2150" dirty="0"/>
              <a:t> </a:t>
            </a: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endParaRPr lang="en-US" sz="4000" b="1" dirty="0">
              <a:solidFill>
                <a:srgbClr val="052754"/>
              </a:solidFill>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p>
          <a:p>
            <a:endParaRPr lang="en-US" sz="32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Enclosure:</a:t>
            </a:r>
          </a:p>
          <a:p>
            <a:endParaRPr lang="en-US" sz="3200"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Unit Testing:(not set)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Production Testing</a:t>
            </a:r>
            <a:r>
              <a:rPr lang="en-US" sz="3200" b="1" dirty="0"/>
              <a:t>: </a:t>
            </a:r>
            <a:r>
              <a:rPr lang="en-US" sz="3200" b="1" dirty="0">
                <a:solidFill>
                  <a:schemeClr val="accent1">
                    <a:lumMod val="90000"/>
                    <a:lumOff val="10000"/>
                  </a:schemeClr>
                </a:solidFill>
                <a:effectLst>
                  <a:outerShdw blurRad="38100" dist="38100" dir="2700000" algn="tl">
                    <a:srgbClr val="000000">
                      <a:alpha val="43137"/>
                    </a:srgbClr>
                  </a:outerShdw>
                </a:effectLst>
              </a:rPr>
              <a:t>(not set</a:t>
            </a:r>
            <a:r>
              <a:rPr lang="en-US" sz="2800" b="1" dirty="0">
                <a:solidFill>
                  <a:schemeClr val="accent1">
                    <a:lumMod val="90000"/>
                    <a:lumOff val="10000"/>
                  </a:schemeClr>
                </a:solidFill>
                <a:effectLst>
                  <a:outerShdw blurRad="38100" dist="38100" dir="2700000" algn="tl">
                    <a:srgbClr val="000000">
                      <a:alpha val="43137"/>
                    </a:srgbClr>
                  </a:outerShdw>
                </a:effectLst>
              </a:rPr>
              <a:t>)</a:t>
            </a:r>
          </a:p>
          <a:p>
            <a:endParaRPr lang="en-US" sz="2800" dirty="0"/>
          </a:p>
        </p:txBody>
      </p:sp>
      <p:sp>
        <p:nvSpPr>
          <p:cNvPr id="14346" name="Rectangle 34"/>
          <p:cNvSpPr>
            <a:spLocks noChangeArrowheads="1"/>
          </p:cNvSpPr>
          <p:nvPr/>
        </p:nvSpPr>
        <p:spPr bwMode="auto">
          <a:xfrm>
            <a:off x="32904112" y="18059400"/>
            <a:ext cx="10575757"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CONCLUSIONS</a:t>
            </a: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Next Steps:</a:t>
            </a:r>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2"/>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6"/>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7"/>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8"/>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9"/>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0"/>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1"/>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2"/>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3"/>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624</TotalTime>
  <Words>1103</Words>
  <Application>Microsoft Office PowerPoint</Application>
  <PresentationFormat>Custom</PresentationFormat>
  <Paragraphs>158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103</cp:revision>
  <cp:lastPrinted>2009-06-18T18:06:01Z</cp:lastPrinted>
  <dcterms:created xsi:type="dcterms:W3CDTF">2020-04-01T01:39:42Z</dcterms:created>
  <dcterms:modified xsi:type="dcterms:W3CDTF">2020-04-05T07:37:23Z</dcterms:modified>
  <cp:category/>
</cp:coreProperties>
</file>