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884"/>
    <a:srgbClr val="EAEAEA"/>
    <a:srgbClr val="F47054"/>
    <a:srgbClr val="D4AFA7"/>
    <a:srgbClr val="F3F3F3"/>
    <a:srgbClr val="4A5568"/>
    <a:srgbClr val="66707B"/>
    <a:srgbClr val="004A68"/>
    <a:srgbClr val="FDFDFD"/>
    <a:srgbClr val="0042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89309B-60D4-4C82-8B18-DC9EE703E3B1}" v="299" dt="2024-02-28T16:31:05.8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 showGuides="1">
      <p:cViewPr varScale="1">
        <p:scale>
          <a:sx n="104" d="100"/>
          <a:sy n="104" d="100"/>
        </p:scale>
        <p:origin x="144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patrao raskar" userId="e0f3aeaf45e28917" providerId="LiveId" clId="{6789309B-60D4-4C82-8B18-DC9EE703E3B1}"/>
    <pc:docChg chg="custSel modSld">
      <pc:chgData name="Popatrao raskar" userId="e0f3aeaf45e28917" providerId="LiveId" clId="{6789309B-60D4-4C82-8B18-DC9EE703E3B1}" dt="2024-02-28T16:31:14.886" v="353" actId="20577"/>
      <pc:docMkLst>
        <pc:docMk/>
      </pc:docMkLst>
      <pc:sldChg chg="addSp delSp modSp mod">
        <pc:chgData name="Popatrao raskar" userId="e0f3aeaf45e28917" providerId="LiveId" clId="{6789309B-60D4-4C82-8B18-DC9EE703E3B1}" dt="2024-02-28T16:31:14.886" v="353" actId="20577"/>
        <pc:sldMkLst>
          <pc:docMk/>
          <pc:sldMk cId="1473179466" sldId="257"/>
        </pc:sldMkLst>
        <pc:spChg chg="add mod">
          <ac:chgData name="Popatrao raskar" userId="e0f3aeaf45e28917" providerId="LiveId" clId="{6789309B-60D4-4C82-8B18-DC9EE703E3B1}" dt="2024-02-28T16:11:46.889" v="130" actId="122"/>
          <ac:spMkLst>
            <pc:docMk/>
            <pc:sldMk cId="1473179466" sldId="257"/>
            <ac:spMk id="36" creationId="{653C81B4-8987-484D-48CB-292A801FAADF}"/>
          </ac:spMkLst>
        </pc:spChg>
        <pc:graphicFrameChg chg="mod">
          <ac:chgData name="Popatrao raskar" userId="e0f3aeaf45e28917" providerId="LiveId" clId="{6789309B-60D4-4C82-8B18-DC9EE703E3B1}" dt="2024-02-28T16:30:07.387" v="348" actId="255"/>
          <ac:graphicFrameMkLst>
            <pc:docMk/>
            <pc:sldMk cId="1473179466" sldId="257"/>
            <ac:graphicFrameMk id="16" creationId="{BBBC6EA0-2BC6-298B-EB93-4EE41405818B}"/>
          </ac:graphicFrameMkLst>
        </pc:graphicFrameChg>
        <pc:graphicFrameChg chg="mod">
          <ac:chgData name="Popatrao raskar" userId="e0f3aeaf45e28917" providerId="LiveId" clId="{6789309B-60D4-4C82-8B18-DC9EE703E3B1}" dt="2024-02-28T16:31:05.815" v="352" actId="255"/>
          <ac:graphicFrameMkLst>
            <pc:docMk/>
            <pc:sldMk cId="1473179466" sldId="257"/>
            <ac:graphicFrameMk id="17" creationId="{C883262D-0254-1E1E-6C6A-B91525B2AC69}"/>
          </ac:graphicFrameMkLst>
        </pc:graphicFrameChg>
        <pc:graphicFrameChg chg="mod">
          <ac:chgData name="Popatrao raskar" userId="e0f3aeaf45e28917" providerId="LiveId" clId="{6789309B-60D4-4C82-8B18-DC9EE703E3B1}" dt="2024-02-28T16:30:43.083" v="350" actId="255"/>
          <ac:graphicFrameMkLst>
            <pc:docMk/>
            <pc:sldMk cId="1473179466" sldId="257"/>
            <ac:graphicFrameMk id="22" creationId="{C25E55CC-8BEF-7518-443E-520142881342}"/>
          </ac:graphicFrameMkLst>
        </pc:graphicFrameChg>
        <pc:graphicFrameChg chg="modGraphic">
          <ac:chgData name="Popatrao raskar" userId="e0f3aeaf45e28917" providerId="LiveId" clId="{6789309B-60D4-4C82-8B18-DC9EE703E3B1}" dt="2024-02-28T16:31:14.886" v="353" actId="20577"/>
          <ac:graphicFrameMkLst>
            <pc:docMk/>
            <pc:sldMk cId="1473179466" sldId="257"/>
            <ac:graphicFrameMk id="26" creationId="{CED1C1F2-098E-A904-542B-525ACA437842}"/>
          </ac:graphicFrameMkLst>
        </pc:graphicFrameChg>
        <pc:graphicFrameChg chg="del mod">
          <ac:chgData name="Popatrao raskar" userId="e0f3aeaf45e28917" providerId="LiveId" clId="{6789309B-60D4-4C82-8B18-DC9EE703E3B1}" dt="2024-02-28T15:54:50.714" v="21" actId="21"/>
          <ac:graphicFrameMkLst>
            <pc:docMk/>
            <pc:sldMk cId="1473179466" sldId="257"/>
            <ac:graphicFrameMk id="31" creationId="{A967C5B5-2EEC-DAF3-80C9-AC9C9FB09383}"/>
          </ac:graphicFrameMkLst>
        </pc:graphicFrameChg>
        <pc:graphicFrameChg chg="add mod">
          <ac:chgData name="Popatrao raskar" userId="e0f3aeaf45e28917" providerId="LiveId" clId="{6789309B-60D4-4C82-8B18-DC9EE703E3B1}" dt="2024-02-28T16:12:40.301" v="136"/>
          <ac:graphicFrameMkLst>
            <pc:docMk/>
            <pc:sldMk cId="1473179466" sldId="257"/>
            <ac:graphicFrameMk id="34" creationId="{6F0E02FB-949A-C24E-FE68-AF7A25B3110C}"/>
          </ac:graphicFrameMkLst>
        </pc:graphicFrameChg>
        <pc:graphicFrameChg chg="add mod">
          <ac:chgData name="Popatrao raskar" userId="e0f3aeaf45e28917" providerId="LiveId" clId="{6789309B-60D4-4C82-8B18-DC9EE703E3B1}" dt="2024-02-28T16:12:50.038" v="138"/>
          <ac:graphicFrameMkLst>
            <pc:docMk/>
            <pc:sldMk cId="1473179466" sldId="257"/>
            <ac:graphicFrameMk id="35" creationId="{D55E46AF-13CF-2EC3-4E1E-4F8D4F771E4D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2">
                    <a:lumMod val="50000"/>
                  </a:schemeClr>
                </a:solidFill>
              </a:rPr>
              <a:t>Throughput</a:t>
            </a:r>
          </a:p>
        </c:rich>
      </c:tx>
      <c:layout>
        <c:manualLayout>
          <c:xMode val="edge"/>
          <c:yMode val="edge"/>
          <c:x val="0.42668276187233062"/>
          <c:y val="3.1578460038808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3206881484814708E-2"/>
          <c:y val="0.16815475786612805"/>
          <c:w val="0.89437944684652959"/>
          <c:h val="0.6709728196707963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Java 21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80000</c:v>
                </c:pt>
                <c:pt idx="4">
                  <c:v>160000</c:v>
                </c:pt>
                <c:pt idx="5">
                  <c:v>320000</c:v>
                </c:pt>
                <c:pt idx="6">
                  <c:v>500000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70</c:v>
                </c:pt>
                <c:pt idx="6">
                  <c:v>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40-49A3-8214-0BAEB16049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8</c:v>
                </c:pt>
              </c:strCache>
            </c:strRef>
          </c:tx>
          <c:spPr>
            <a:ln w="28575" cap="rnd">
              <a:solidFill>
                <a:srgbClr val="4A5568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55000"/>
                </a:schemeClr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numRef>
              <c:f>Sheet1!$A$2:$A$8</c:f>
              <c:numCache>
                <c:formatCode>General</c:formatCode>
                <c:ptCount val="7"/>
                <c:pt idx="0">
                  <c:v>10000</c:v>
                </c:pt>
                <c:pt idx="1">
                  <c:v>20000</c:v>
                </c:pt>
                <c:pt idx="2">
                  <c:v>40000</c:v>
                </c:pt>
                <c:pt idx="3">
                  <c:v>80000</c:v>
                </c:pt>
                <c:pt idx="4">
                  <c:v>160000</c:v>
                </c:pt>
                <c:pt idx="5">
                  <c:v>320000</c:v>
                </c:pt>
                <c:pt idx="6">
                  <c:v>500000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40-49A3-8214-0BAEB1604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879152"/>
        <c:axId val="21012463"/>
      </c:lineChart>
      <c:catAx>
        <c:axId val="159879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 err="1"/>
                  <a:t>No.of.Request</a:t>
                </a:r>
                <a:endParaRPr lang="en-IN" sz="9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12463"/>
        <c:crosses val="autoZero"/>
        <c:auto val="1"/>
        <c:lblAlgn val="ctr"/>
        <c:lblOffset val="100"/>
        <c:noMultiLvlLbl val="0"/>
      </c:catAx>
      <c:valAx>
        <c:axId val="2101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Time</a:t>
                </a:r>
                <a:r>
                  <a:rPr lang="en-IN" sz="900" baseline="0" dirty="0"/>
                  <a:t> in </a:t>
                </a:r>
                <a:r>
                  <a:rPr lang="en-IN" sz="900" dirty="0"/>
                  <a:t> sec.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6998404819301256"/>
          <c:y val="1.3764946048410618E-2"/>
          <c:w val="0.13001598951311868"/>
          <c:h val="0.1566195009197133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Scalability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0461204488528527E-2"/>
          <c:y val="0.12045324751262018"/>
          <c:w val="0.88264457675661512"/>
          <c:h val="0.7716102604843153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Java 21</c:v>
                </c:pt>
              </c:strCache>
            </c:strRef>
          </c:tx>
          <c:spPr>
            <a:solidFill>
              <a:srgbClr val="4A556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A556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D01D-459C-B91C-4F58444FBCF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1D-459C-B91C-4F58444FBCF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8</c:v>
                </c:pt>
              </c:strCache>
            </c:strRef>
          </c:tx>
          <c:spPr>
            <a:solidFill>
              <a:srgbClr val="F79884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1D-459C-B91C-4F58444FBCF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Java 21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50800" dist="50800" dir="5400000" sx="1000" sy="1000" algn="ctr" rotWithShape="0">
                <a:srgbClr val="000000">
                  <a:alpha val="43137"/>
                </a:srgbClr>
              </a:outerShdw>
            </a:effectLst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01D-459C-B91C-4F58444FBCF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Error Java 8</c:v>
                </c:pt>
              </c:strCache>
            </c:strRef>
          </c:tx>
          <c:spPr>
            <a:solidFill>
              <a:srgbClr val="D4AFA7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100</c:v>
                </c:pt>
                <c:pt idx="1">
                  <c:v>500</c:v>
                </c:pt>
                <c:pt idx="2">
                  <c:v>1000</c:v>
                </c:pt>
                <c:pt idx="3">
                  <c:v>2000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01D-459C-B91C-4F58444FBCF0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25584880"/>
        <c:axId val="281555424"/>
      </c:barChart>
      <c:catAx>
        <c:axId val="10255848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 err="1"/>
                  <a:t>No.of.Request</a:t>
                </a:r>
                <a:endParaRPr lang="en-IN" sz="900" dirty="0"/>
              </a:p>
            </c:rich>
          </c:tx>
          <c:layout>
            <c:manualLayout>
              <c:xMode val="edge"/>
              <c:yMode val="edge"/>
              <c:x val="0.41286118777184189"/>
              <c:y val="0.917751516985984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1555424"/>
        <c:crosses val="autoZero"/>
        <c:auto val="1"/>
        <c:lblAlgn val="ctr"/>
        <c:lblOffset val="100"/>
        <c:noMultiLvlLbl val="0"/>
      </c:catAx>
      <c:valAx>
        <c:axId val="28155542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Count</a:t>
                </a:r>
                <a:r>
                  <a:rPr lang="en-IN" sz="900" baseline="0" dirty="0"/>
                  <a:t> Request</a:t>
                </a:r>
                <a:endParaRPr lang="en-IN" sz="9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25584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251387507034781"/>
          <c:y val="4.0955323062715253E-3"/>
          <c:w val="0.15748612492965222"/>
          <c:h val="0.15475022198036473"/>
        </c:manualLayout>
      </c:layout>
      <c:overlay val="0"/>
      <c:spPr>
        <a:noFill/>
        <a:ln>
          <a:noFill/>
        </a:ln>
        <a:effectLst>
          <a:outerShdw blurRad="317500" dir="5400000" sx="1000" sy="1000" algn="ctr" rotWithShape="0">
            <a:schemeClr val="tx2">
              <a:lumMod val="20000"/>
              <a:lumOff val="80000"/>
              <a:alpha val="0"/>
            </a:scheme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>
      <a:outerShdw blurRad="50800" dist="50800" dir="5400000" algn="ctr" rotWithShape="0">
        <a:srgbClr val="000000">
          <a:alpha val="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>
                <a:solidFill>
                  <a:schemeClr val="tx2">
                    <a:lumMod val="50000"/>
                  </a:schemeClr>
                </a:solidFill>
              </a:rPr>
              <a:t>Latency</a:t>
            </a:r>
          </a:p>
        </c:rich>
      </c:tx>
      <c:layout>
        <c:manualLayout>
          <c:xMode val="edge"/>
          <c:yMode val="edge"/>
          <c:x val="0.45036592438036105"/>
          <c:y val="4.60755645867406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820846013880172E-2"/>
          <c:y val="0.196051977040231"/>
          <c:w val="0.90588263687860537"/>
          <c:h val="0.6412132298624888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Java 21</c:v>
                </c:pt>
              </c:strCache>
            </c:strRef>
          </c:tx>
          <c:spPr>
            <a:ln w="28575" cap="rnd">
              <a:solidFill>
                <a:srgbClr val="66707B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dk1">
                  <a:tint val="88500"/>
                </a:schemeClr>
              </a:solidFill>
              <a:ln w="9525">
                <a:solidFill>
                  <a:schemeClr val="dk1">
                    <a:tint val="885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ADB-452A-80FD-ADCB2E09B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8</c:v>
                </c:pt>
              </c:strCache>
            </c:strRef>
          </c:tx>
          <c:spPr>
            <a:ln w="28575" cap="rnd">
              <a:solidFill>
                <a:schemeClr val="bg1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A5568"/>
              </a:solidFill>
              <a:ln w="9525">
                <a:solidFill>
                  <a:schemeClr val="dk1">
                    <a:tint val="55000"/>
                  </a:schemeClr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ADB-452A-80FD-ADCB2E09B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9879152"/>
        <c:axId val="21012463"/>
      </c:lineChart>
      <c:catAx>
        <c:axId val="159879152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 err="1"/>
                  <a:t>No.of.Request</a:t>
                </a:r>
                <a:endParaRPr lang="en-IN" sz="9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21012463"/>
        <c:crosses val="autoZero"/>
        <c:auto val="1"/>
        <c:lblAlgn val="ctr"/>
        <c:lblOffset val="100"/>
        <c:noMultiLvlLbl val="0"/>
      </c:catAx>
      <c:valAx>
        <c:axId val="21012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Time</a:t>
                </a:r>
                <a:r>
                  <a:rPr lang="en-IN" sz="900" baseline="0" dirty="0"/>
                  <a:t> in min.</a:t>
                </a:r>
                <a:endParaRPr lang="en-IN" sz="9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791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085969075954412"/>
          <c:y val="3.4911967570709079E-2"/>
          <c:w val="0.15147013831859973"/>
          <c:h val="0.153480952826742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Java</a:t>
            </a:r>
            <a:r>
              <a:rPr lang="en-US" sz="1100" baseline="0" dirty="0"/>
              <a:t> 21</a:t>
            </a:r>
            <a:endParaRPr lang="en-US" sz="1100" dirty="0"/>
          </a:p>
        </c:rich>
      </c:tx>
      <c:layout>
        <c:manualLayout>
          <c:xMode val="edge"/>
          <c:yMode val="edge"/>
          <c:x val="0.41050211188292285"/>
          <c:y val="0.43726522619908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688521365072532"/>
          <c:y val="5.2807558437054612E-2"/>
          <c:w val="0.81854244603252202"/>
          <c:h val="0.947192215467846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7988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8408-4468-8291-2B8AB1EC8B67}"/>
              </c:ext>
            </c:extLst>
          </c:dPt>
          <c:dPt>
            <c:idx val="1"/>
            <c:bubble3D val="0"/>
            <c:spPr>
              <a:solidFill>
                <a:srgbClr val="EAEAE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408-4468-8291-2B8AB1EC8B6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08-4468-8291-2B8AB1EC8B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dirty="0"/>
              <a:t>Java 8</a:t>
            </a:r>
          </a:p>
        </c:rich>
      </c:tx>
      <c:layout>
        <c:manualLayout>
          <c:xMode val="edge"/>
          <c:yMode val="edge"/>
          <c:x val="0.44403873347760242"/>
          <c:y val="0.448007409569001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109215837207433"/>
          <c:y val="5.2807558437054612E-2"/>
          <c:w val="0.81854244603252202"/>
          <c:h val="0.9471922154678466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EAEAEA"/>
            </a:solidFill>
          </c:spPr>
          <c:dPt>
            <c:idx val="0"/>
            <c:bubble3D val="0"/>
            <c:spPr>
              <a:solidFill>
                <a:srgbClr val="F7988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D7-40BA-923B-2B3FB51A8E87}"/>
              </c:ext>
            </c:extLst>
          </c:dPt>
          <c:dPt>
            <c:idx val="1"/>
            <c:bubble3D val="0"/>
            <c:spPr>
              <a:solidFill>
                <a:srgbClr val="EAEAE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BD7-40BA-923B-2B3FB51A8E87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BD7-40BA-923B-2B3FB51A8E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6522A-6D92-195F-9EDB-77FECCCC5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674DF-F644-64C1-1F01-7E32A5284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10A7D-8C2B-6B6E-A1A0-2E80EBE3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B213-988B-C74E-B885-525B4E4C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504C-73CC-3A68-7C43-00324ED4E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421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EDB2-8D0A-F41A-3AD3-A0AFEA81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F099D-9883-407E-77EF-907A49A0A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4CE2D-DA09-A487-56FE-EFB98AAA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8601-57A5-B845-A1C1-CCFA18166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89A2D-D919-E808-F16F-7CC960CC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47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7C67-8351-47F8-C0C5-502B7295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36E1A-C57B-7398-B6A8-7FDA9407A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90AB-E3E9-4A68-8248-0FF4586B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DA9C3-E697-5476-38B6-4D6D282C8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102CB-F582-892E-2733-70345C64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25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0E18-F5A2-4FE1-69F7-76708DCC6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3285-1AD5-A4ED-E252-876BE71D9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F461-D6EF-E754-A3BD-D7A7110F3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AFE3D-022F-6A88-C9F8-46CF19A7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C302-077D-F17E-EE8D-EC337299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6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8F58-EA25-EFD5-0743-F70C6B82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75E0-4559-12A4-7C15-EA669F865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ACADF-17F3-0785-073E-CF7FE8E9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1A732-B639-C0BA-B227-0AE68F6FD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6A6D-628F-9235-15B9-E67B1190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95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B285-07F0-7B1B-9E22-AB12A96A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D54AC-1BBB-CB23-CD0F-CA57AA96E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3EE43-1A6C-4676-1FAF-FC0ED562E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C4D70-B762-12B1-BB84-CC12CD7C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48795-A097-6C9A-678A-0E13B7C4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263AE-FB52-3397-865C-23D51670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40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691F-C644-4DF0-48B7-F98E677A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A535B-730B-0DD7-AD90-7D1846880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E187-7A5E-C813-7E61-9AE0A7747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AD148-5E70-CF52-FE55-CF37BE159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F3E9DC-1274-71AB-9306-74945BCC3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1911AF-604D-2A61-E147-866C23FA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D3494-625B-729B-6DC8-6FB05234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2DA52-90CA-C2BD-AE79-0D15CFCE2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416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1CF-AE8F-1DF3-ED78-8232BCC7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8C650-A839-F254-EABB-280E1C4FC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58B07-4140-BC32-8A77-D651C566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B2914-5C8F-3DDB-1540-5BE6F5F5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537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DACFEF-4E39-ECFF-38D2-6369A7388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6563F-4249-1C86-652E-E602135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049BB-B0B7-96A2-8E23-8485338C5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65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D9AB9-444C-51AF-D179-9072BE155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9BF6D-D2BE-1963-6484-ACE225A08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C59EB-2F8C-C99C-F14D-C28FC12C0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7BC9E-2C30-9E16-8DB5-A7034DA5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1EC5A6-5AF8-14F2-A72A-5D1284117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95231-369A-7220-BFEB-D22A9E64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526-D534-9184-15E7-0D4AE457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4ADF9-9A94-A11A-F97A-47710D8DFA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54633-F092-F9AB-7FB7-A37FC4E52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AF30A-40DE-2B54-5FF5-1C094A75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87971-7494-D424-EB8B-FAE1C58D4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45EB-B969-AFB4-49F2-DC325727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54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42371F5-F12F-C4C4-2AF1-CA6B85299CA0}"/>
              </a:ext>
            </a:extLst>
          </p:cNvPr>
          <p:cNvSpPr/>
          <p:nvPr userDrawn="1"/>
        </p:nvSpPr>
        <p:spPr>
          <a:xfrm>
            <a:off x="0" y="0"/>
            <a:ext cx="12192000" cy="845389"/>
          </a:xfrm>
          <a:prstGeom prst="rect">
            <a:avLst/>
          </a:prstGeom>
          <a:solidFill>
            <a:srgbClr val="6670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3951D-E8E8-C711-95F8-750DE61E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018" y="89081"/>
            <a:ext cx="7684699" cy="7476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90620-51E7-0897-9E86-9EE7547C3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9A671-AB07-E636-9D9D-9046EF6B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8E05B-CE2A-4470-8EAC-C0BD4301BC14}" type="datetimeFigureOut">
              <a:rPr lang="en-IN" smtClean="0"/>
              <a:t>28-02-2024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48145-2268-143A-D93D-89C5FB81E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83287-C041-7B74-F424-F253FD2EE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8D59-7DBB-44FB-81FD-90B03DA0E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14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AEAE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A632-2307-CA84-7D35-AA3347076F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384" y="310895"/>
            <a:ext cx="9144000" cy="693611"/>
          </a:xfrm>
        </p:spPr>
        <p:txBody>
          <a:bodyPr>
            <a:normAutofit fontScale="90000"/>
          </a:bodyPr>
          <a:lstStyle/>
          <a:p>
            <a:r>
              <a:rPr lang="en-IN" dirty="0"/>
              <a:t>Vikas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1FAD9B-1AD1-1945-F77A-8C696D86E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5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BBC6EA0-2BC6-298B-EB93-4EE4140581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132668"/>
              </p:ext>
            </p:extLst>
          </p:nvPr>
        </p:nvGraphicFramePr>
        <p:xfrm>
          <a:off x="307942" y="849745"/>
          <a:ext cx="5501731" cy="266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C883262D-0254-1E1E-6C6A-B91525B2A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6185539"/>
              </p:ext>
            </p:extLst>
          </p:nvPr>
        </p:nvGraphicFramePr>
        <p:xfrm>
          <a:off x="237743" y="3676073"/>
          <a:ext cx="5414912" cy="30295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C25E55CC-8BEF-7518-443E-5201428813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453536"/>
              </p:ext>
            </p:extLst>
          </p:nvPr>
        </p:nvGraphicFramePr>
        <p:xfrm>
          <a:off x="6096000" y="832104"/>
          <a:ext cx="4968240" cy="272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C8EA09D5-7EDD-C9DF-BD1C-F86119EBCEC1}"/>
              </a:ext>
            </a:extLst>
          </p:cNvPr>
          <p:cNvSpPr/>
          <p:nvPr/>
        </p:nvSpPr>
        <p:spPr>
          <a:xfrm>
            <a:off x="843958" y="159759"/>
            <a:ext cx="10214186" cy="5232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rgbClr val="EAEAEA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Encasing production Efficacy and performance with java 21 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ED1C1F2-098E-A904-542B-525ACA437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114757"/>
              </p:ext>
            </p:extLst>
          </p:nvPr>
        </p:nvGraphicFramePr>
        <p:xfrm>
          <a:off x="6271491" y="5242804"/>
          <a:ext cx="5477168" cy="150322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69292">
                  <a:extLst>
                    <a:ext uri="{9D8B030D-6E8A-4147-A177-3AD203B41FA5}">
                      <a16:colId xmlns:a16="http://schemas.microsoft.com/office/drawing/2014/main" val="505361571"/>
                    </a:ext>
                  </a:extLst>
                </a:gridCol>
                <a:gridCol w="1369292">
                  <a:extLst>
                    <a:ext uri="{9D8B030D-6E8A-4147-A177-3AD203B41FA5}">
                      <a16:colId xmlns:a16="http://schemas.microsoft.com/office/drawing/2014/main" val="3048344300"/>
                    </a:ext>
                  </a:extLst>
                </a:gridCol>
                <a:gridCol w="1369292">
                  <a:extLst>
                    <a:ext uri="{9D8B030D-6E8A-4147-A177-3AD203B41FA5}">
                      <a16:colId xmlns:a16="http://schemas.microsoft.com/office/drawing/2014/main" val="1591246727"/>
                    </a:ext>
                  </a:extLst>
                </a:gridCol>
                <a:gridCol w="1369292">
                  <a:extLst>
                    <a:ext uri="{9D8B030D-6E8A-4147-A177-3AD203B41FA5}">
                      <a16:colId xmlns:a16="http://schemas.microsoft.com/office/drawing/2014/main" val="2683796333"/>
                    </a:ext>
                  </a:extLst>
                </a:gridCol>
              </a:tblGrid>
              <a:tr h="37580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Java</a:t>
                      </a:r>
                    </a:p>
                  </a:txBody>
                  <a:tcPr anchor="ctr">
                    <a:solidFill>
                      <a:srgbClr val="6670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Throughput</a:t>
                      </a:r>
                    </a:p>
                  </a:txBody>
                  <a:tcPr anchor="ctr">
                    <a:solidFill>
                      <a:srgbClr val="6670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Latency</a:t>
                      </a:r>
                    </a:p>
                  </a:txBody>
                  <a:tcPr anchor="ctr">
                    <a:solidFill>
                      <a:srgbClr val="66707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Scalability</a:t>
                      </a:r>
                    </a:p>
                  </a:txBody>
                  <a:tcPr anchor="ctr">
                    <a:solidFill>
                      <a:srgbClr val="6670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251523"/>
                  </a:ext>
                </a:extLst>
              </a:tr>
              <a:tr h="375807">
                <a:tc>
                  <a:txBody>
                    <a:bodyPr/>
                    <a:lstStyle/>
                    <a:p>
                      <a:r>
                        <a:rPr lang="en-IN" sz="1000" dirty="0"/>
                        <a:t>21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81906"/>
                  </a:ext>
                </a:extLst>
              </a:tr>
              <a:tr h="375807">
                <a:tc>
                  <a:txBody>
                    <a:bodyPr/>
                    <a:lstStyle/>
                    <a:p>
                      <a:r>
                        <a:rPr lang="en-IN" sz="1000" dirty="0"/>
                        <a:t>8</a:t>
                      </a:r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211550"/>
                  </a:ext>
                </a:extLst>
              </a:tr>
              <a:tr h="375807">
                <a:tc>
                  <a:txBody>
                    <a:bodyPr/>
                    <a:lstStyle/>
                    <a:p>
                      <a:r>
                        <a:rPr lang="en-IN" sz="1000" dirty="0"/>
                        <a:t>Percentage</a:t>
                      </a:r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97662"/>
                  </a:ext>
                </a:extLst>
              </a:tr>
            </a:tbl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6F0E02FB-949A-C24E-FE68-AF7A25B31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8718929"/>
              </p:ext>
            </p:extLst>
          </p:nvPr>
        </p:nvGraphicFramePr>
        <p:xfrm>
          <a:off x="7176564" y="3915109"/>
          <a:ext cx="1514762" cy="118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D55E46AF-13CF-2EC3-4E1E-4F8D4F771E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628932"/>
              </p:ext>
            </p:extLst>
          </p:nvPr>
        </p:nvGraphicFramePr>
        <p:xfrm>
          <a:off x="8708322" y="3873915"/>
          <a:ext cx="1514762" cy="11822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653C81B4-8987-484D-48CB-292A801FAADF}"/>
              </a:ext>
            </a:extLst>
          </p:cNvPr>
          <p:cNvSpPr txBox="1"/>
          <p:nvPr/>
        </p:nvSpPr>
        <p:spPr>
          <a:xfrm>
            <a:off x="7333488" y="3639312"/>
            <a:ext cx="2788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Average latency</a:t>
            </a:r>
          </a:p>
        </p:txBody>
      </p:sp>
    </p:spTree>
    <p:extLst>
      <p:ext uri="{BB962C8B-B14F-4D97-AF65-F5344CB8AC3E}">
        <p14:creationId xmlns:p14="http://schemas.microsoft.com/office/powerpoint/2010/main" val="147317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0"/>
                                        <p:tgtEl>
                                          <p:spTgt spid="1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2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2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22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2000"/>
                                        <p:tgtEl>
                                          <p:spTgt spid="1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0"/>
                                        <p:tgtEl>
                                          <p:spTgt spid="1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1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000"/>
                                        <p:tgtEl>
                                          <p:spTgt spid="1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0"/>
                                        <p:tgtEl>
                                          <p:spTgt spid="1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6" grpId="0" uiExpand="1">
        <p:bldSub>
          <a:bldChart bld="category"/>
        </p:bldSub>
      </p:bldGraphic>
      <p:bldGraphic spid="17" grpId="0" uiExpand="1">
        <p:bldSub>
          <a:bldChart bld="category"/>
        </p:bldSub>
      </p:bldGraphic>
      <p:bldGraphic spid="22" grpId="0" uiExpand="1">
        <p:bldSub>
          <a:bldChart bld="category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50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Rockwell</vt:lpstr>
      <vt:lpstr>Tw Cen MT</vt:lpstr>
      <vt:lpstr>Office Theme</vt:lpstr>
      <vt:lpstr>Vikas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Vikas</dc:title>
  <dc:creator>Popatrao raskar</dc:creator>
  <cp:lastModifiedBy>Popatrao raskar</cp:lastModifiedBy>
  <cp:revision>2</cp:revision>
  <dcterms:created xsi:type="dcterms:W3CDTF">2024-02-28T10:28:52Z</dcterms:created>
  <dcterms:modified xsi:type="dcterms:W3CDTF">2024-02-28T16:31:19Z</dcterms:modified>
</cp:coreProperties>
</file>