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6" r:id="rId4"/>
  </p:sldMasterIdLst>
  <p:notesMasterIdLst>
    <p:notesMasterId r:id="rId13"/>
  </p:notesMasterIdLst>
  <p:sldIdLst>
    <p:sldId id="270" r:id="rId5"/>
    <p:sldId id="265" r:id="rId6"/>
    <p:sldId id="262" r:id="rId7"/>
    <p:sldId id="267" r:id="rId8"/>
    <p:sldId id="264" r:id="rId9"/>
    <p:sldId id="271" r:id="rId10"/>
    <p:sldId id="27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7689D-8A9C-4082-B5FF-53798B6E19E9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E2514-E5E4-4E75-A304-5E5197399A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14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A0C0817-A112-4847-8014-A94B7D2A4EA3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9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733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409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8568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20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1519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964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854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6202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540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3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997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889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77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4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527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28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7" r:id="rId1"/>
    <p:sldLayoutId id="2147484098" r:id="rId2"/>
    <p:sldLayoutId id="2147484099" r:id="rId3"/>
    <p:sldLayoutId id="2147484100" r:id="rId4"/>
    <p:sldLayoutId id="2147484101" r:id="rId5"/>
    <p:sldLayoutId id="2147484102" r:id="rId6"/>
    <p:sldLayoutId id="2147484103" r:id="rId7"/>
    <p:sldLayoutId id="2147484104" r:id="rId8"/>
    <p:sldLayoutId id="2147484105" r:id="rId9"/>
    <p:sldLayoutId id="2147484106" r:id="rId10"/>
    <p:sldLayoutId id="2147484107" r:id="rId11"/>
    <p:sldLayoutId id="2147484108" r:id="rId12"/>
    <p:sldLayoutId id="2147484109" r:id="rId13"/>
    <p:sldLayoutId id="2147484110" r:id="rId14"/>
    <p:sldLayoutId id="2147484111" r:id="rId15"/>
    <p:sldLayoutId id="2147484112" r:id="rId16"/>
    <p:sldLayoutId id="214748411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E71A197-E929-4797-A77B-16204BA05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8425" y="2646284"/>
            <a:ext cx="7197726" cy="1405467"/>
          </a:xfrm>
        </p:spPr>
        <p:txBody>
          <a:bodyPr>
            <a:normAutofit/>
          </a:bodyPr>
          <a:lstStyle/>
          <a:p>
            <a:r>
              <a:rPr lang="en-US" sz="4000" dirty="0"/>
              <a:t>                                                               </a:t>
            </a:r>
            <a:endParaRPr lang="en-IN" sz="400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BEDC152-0AE6-42E5-ABD4-16E789DD5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119" y="1447059"/>
            <a:ext cx="8235518" cy="1502546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ID1054</a:t>
            </a:r>
            <a:br>
              <a:rPr lang="en-US" sz="5400" dirty="0"/>
            </a:br>
            <a:r>
              <a:rPr lang="en-US" sz="5400" dirty="0"/>
              <a:t>DIGITAL FABRICATION</a:t>
            </a:r>
            <a:endParaRPr lang="en-IN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2D50A-3B3B-4167-BDD5-C2BDC6FD7F67}"/>
              </a:ext>
            </a:extLst>
          </p:cNvPr>
          <p:cNvSpPr txBox="1"/>
          <p:nvPr/>
        </p:nvSpPr>
        <p:spPr>
          <a:xfrm>
            <a:off x="4199138" y="3541430"/>
            <a:ext cx="2618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Group 19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2437301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C5AA90-4FD3-42D3-BDBB-3824DBCB0634}"/>
              </a:ext>
            </a:extLst>
          </p:cNvPr>
          <p:cNvSpPr txBox="1"/>
          <p:nvPr/>
        </p:nvSpPr>
        <p:spPr>
          <a:xfrm>
            <a:off x="1313895" y="275208"/>
            <a:ext cx="6409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Quadcopter 3D Model</a:t>
            </a:r>
            <a:endParaRPr lang="en-IN" sz="4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CBE1EE-96A2-4AC4-B132-55F6E6332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25" y="1733408"/>
            <a:ext cx="4992217" cy="3755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305D53-053F-4FB6-94C4-3BDA9EE0B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3407"/>
            <a:ext cx="5214151" cy="375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90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E3749-6B29-4F42-A02F-F04E746B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60" y="662907"/>
            <a:ext cx="9905998" cy="1478570"/>
          </a:xfrm>
        </p:spPr>
        <p:txBody>
          <a:bodyPr/>
          <a:lstStyle/>
          <a:p>
            <a:r>
              <a:rPr lang="en-US" dirty="0">
                <a:latin typeface="Bahnschrift SemiBold" panose="020B0502040204020203" pitchFamily="34" charset="0"/>
              </a:rPr>
              <a:t>Genesis of the project:</a:t>
            </a: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5946F-FC56-4059-AA5B-01D6B6779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60" y="2458078"/>
            <a:ext cx="9224211" cy="3623126"/>
          </a:xfrm>
        </p:spPr>
        <p:txBody>
          <a:bodyPr>
            <a:normAutofit/>
          </a:bodyPr>
          <a:lstStyle/>
          <a:p>
            <a:r>
              <a:rPr lang="en-US" sz="2800" dirty="0"/>
              <a:t>As in our country, many accidents happen because of the breaking of traffic rules.</a:t>
            </a:r>
          </a:p>
          <a:p>
            <a:r>
              <a:rPr lang="en-US" sz="2800" dirty="0"/>
              <a:t>Also, the traffic policies cannot cover all the towns and cities.</a:t>
            </a:r>
          </a:p>
          <a:p>
            <a:r>
              <a:rPr lang="en-US" sz="2800" dirty="0"/>
              <a:t>So, we got an idea to design a drone with a camera so that it captures the images of the vehicles which violate the rules.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F1B2DF-B4B2-4F7F-98B7-8C14219BA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9475" y="247122"/>
            <a:ext cx="2567936" cy="19609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6879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3A6FED-6DBB-4C16-9551-C130E1CC2C45}"/>
              </a:ext>
            </a:extLst>
          </p:cNvPr>
          <p:cNvSpPr txBox="1"/>
          <p:nvPr/>
        </p:nvSpPr>
        <p:spPr>
          <a:xfrm>
            <a:off x="1283076" y="97654"/>
            <a:ext cx="64962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Different Parts of the Model</a:t>
            </a:r>
            <a:endParaRPr lang="en-IN" sz="4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CC4DC-6AC6-459F-8455-DB9A3AAE60DD}"/>
              </a:ext>
            </a:extLst>
          </p:cNvPr>
          <p:cNvSpPr txBox="1"/>
          <p:nvPr/>
        </p:nvSpPr>
        <p:spPr>
          <a:xfrm>
            <a:off x="3392447" y="3631434"/>
            <a:ext cx="702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Body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E715E7-B00A-4EA4-A244-FBC83C3238CC}"/>
              </a:ext>
            </a:extLst>
          </p:cNvPr>
          <p:cNvSpPr txBox="1"/>
          <p:nvPr/>
        </p:nvSpPr>
        <p:spPr>
          <a:xfrm>
            <a:off x="8096732" y="3631434"/>
            <a:ext cx="1004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Camera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6A50F-2888-45CB-8F4D-F4D9A510A5A7}"/>
              </a:ext>
            </a:extLst>
          </p:cNvPr>
          <p:cNvSpPr txBox="1"/>
          <p:nvPr/>
        </p:nvSpPr>
        <p:spPr>
          <a:xfrm>
            <a:off x="5538155" y="6114182"/>
            <a:ext cx="1115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Propellor</a:t>
            </a:r>
            <a:endParaRPr lang="en-IN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F6C7180-5F4B-4AA0-85D0-87592C0D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268" y="4165178"/>
            <a:ext cx="4001464" cy="19490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431557F-4C77-4840-9C4D-59B8DA8F5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718" y="1369300"/>
            <a:ext cx="4102002" cy="22261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170C606-E3C5-4379-AC24-055129FA6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11" y="1369300"/>
            <a:ext cx="4328171" cy="22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7B9A27-60B4-4BC4-B321-E5F3BCB1BDCE}"/>
              </a:ext>
            </a:extLst>
          </p:cNvPr>
          <p:cNvSpPr txBox="1"/>
          <p:nvPr/>
        </p:nvSpPr>
        <p:spPr>
          <a:xfrm>
            <a:off x="1475469" y="284085"/>
            <a:ext cx="53901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Difficulties Faced</a:t>
            </a:r>
            <a:endParaRPr lang="en-IN" sz="6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CF01E9-0858-4153-943F-75A42E315F8A}"/>
              </a:ext>
            </a:extLst>
          </p:cNvPr>
          <p:cNvSpPr txBox="1"/>
          <p:nvPr/>
        </p:nvSpPr>
        <p:spPr>
          <a:xfrm>
            <a:off x="1562471" y="2068497"/>
            <a:ext cx="777355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Designing the curved shape on the body’s side is very challenging.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Making so many extrusions and cuts in the front part of the camera was a tough 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More difficult part is to choose the dimensions of each part and scaling them properly in the assembly file.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940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1E9C77-45CF-4110-A6D1-CC2D83B0A232}"/>
              </a:ext>
            </a:extLst>
          </p:cNvPr>
          <p:cNvSpPr txBox="1"/>
          <p:nvPr/>
        </p:nvSpPr>
        <p:spPr>
          <a:xfrm>
            <a:off x="1482571" y="97655"/>
            <a:ext cx="4943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3D Printing Data:</a:t>
            </a:r>
            <a:endParaRPr lang="en-IN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9F9A26-68B1-4C8B-8D15-52C064621905}"/>
              </a:ext>
            </a:extLst>
          </p:cNvPr>
          <p:cNvSpPr txBox="1"/>
          <p:nvPr/>
        </p:nvSpPr>
        <p:spPr>
          <a:xfrm>
            <a:off x="1482571" y="1411550"/>
            <a:ext cx="730001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Software used : Mojo Print Wizard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Settings :</a:t>
            </a:r>
          </a:p>
          <a:p>
            <a:r>
              <a:rPr lang="en-US" sz="3200" dirty="0"/>
              <a:t>        Part Interior – Solid</a:t>
            </a:r>
          </a:p>
          <a:p>
            <a:r>
              <a:rPr lang="en-US" sz="3200" dirty="0"/>
              <a:t>        STL Units – Inches</a:t>
            </a:r>
          </a:p>
          <a:p>
            <a:r>
              <a:rPr lang="en-US" sz="3200" dirty="0"/>
              <a:t>        Scale – 1.43</a:t>
            </a:r>
          </a:p>
          <a:p>
            <a:r>
              <a:rPr lang="en-US" sz="3200" dirty="0"/>
              <a:t>        Dimensions – 5“ x 4.98“ x 1.65“</a:t>
            </a:r>
          </a:p>
          <a:p>
            <a:r>
              <a:rPr lang="en-US" sz="3200" dirty="0"/>
              <a:t>        Part Orientation – X : 0  Y : -180  Z: 0</a:t>
            </a:r>
          </a:p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843D2-8F48-444B-8A51-E7D0BC545738}"/>
              </a:ext>
            </a:extLst>
          </p:cNvPr>
          <p:cNvSpPr txBox="1"/>
          <p:nvPr/>
        </p:nvSpPr>
        <p:spPr>
          <a:xfrm>
            <a:off x="1468528" y="5683127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146E5-7211-46DD-A5A3-A2AE2C9E1C87}"/>
              </a:ext>
            </a:extLst>
          </p:cNvPr>
          <p:cNvSpPr txBox="1"/>
          <p:nvPr/>
        </p:nvSpPr>
        <p:spPr>
          <a:xfrm>
            <a:off x="2595313" y="4916944"/>
            <a:ext cx="7662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(The body of the drone must be parallel to XY plane to decrease the Staircase Effect and increase the strength.)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92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4010F9-3273-4944-AF04-1D475F4E2E3D}"/>
              </a:ext>
            </a:extLst>
          </p:cNvPr>
          <p:cNvSpPr txBox="1"/>
          <p:nvPr/>
        </p:nvSpPr>
        <p:spPr>
          <a:xfrm>
            <a:off x="1811044" y="656947"/>
            <a:ext cx="545072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Build Estimates : </a:t>
            </a:r>
          </a:p>
          <a:p>
            <a:r>
              <a:rPr lang="en-US" sz="3200" dirty="0"/>
              <a:t>    Time                   : 5 </a:t>
            </a:r>
            <a:r>
              <a:rPr lang="en-US" sz="3200" dirty="0" err="1"/>
              <a:t>hr</a:t>
            </a:r>
            <a:r>
              <a:rPr lang="en-US" sz="3200" dirty="0"/>
              <a:t> 3 min</a:t>
            </a:r>
          </a:p>
          <a:p>
            <a:r>
              <a:rPr lang="en-US" sz="3200" dirty="0"/>
              <a:t>    Model Material   : 1.81 in^3</a:t>
            </a:r>
          </a:p>
          <a:p>
            <a:r>
              <a:rPr lang="en-US" sz="3200" dirty="0"/>
              <a:t>    Support Material : 1.11 in^3 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E7451-D841-4F18-BE80-545E879E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84" y="3022304"/>
            <a:ext cx="3407050" cy="30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00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B514-1FDC-4190-A630-135CA77A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credits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A7FA14-032C-499D-9624-024ADF3CC1E0}"/>
              </a:ext>
            </a:extLst>
          </p:cNvPr>
          <p:cNvSpPr txBox="1"/>
          <p:nvPr/>
        </p:nvSpPr>
        <p:spPr>
          <a:xfrm>
            <a:off x="1509203" y="2479903"/>
            <a:ext cx="887766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000" dirty="0" err="1"/>
              <a:t>Patnala</a:t>
            </a:r>
            <a:r>
              <a:rPr lang="en-US" sz="3000" dirty="0"/>
              <a:t> Vikas (CS20BTECH11037) - Propellers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err="1"/>
              <a:t>Danda</a:t>
            </a:r>
            <a:r>
              <a:rPr lang="en-US" sz="3000" dirty="0"/>
              <a:t> Sai </a:t>
            </a:r>
            <a:r>
              <a:rPr lang="en-US" sz="3000"/>
              <a:t>Pravallika </a:t>
            </a:r>
            <a:r>
              <a:rPr lang="en-US" sz="3000" dirty="0"/>
              <a:t>(CS20BTECH11013) - Body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err="1"/>
              <a:t>Vojeswitha</a:t>
            </a:r>
            <a:r>
              <a:rPr lang="en-US" sz="3000" dirty="0"/>
              <a:t> </a:t>
            </a:r>
            <a:r>
              <a:rPr lang="en-US" sz="3000" dirty="0" err="1"/>
              <a:t>Gopireddy</a:t>
            </a:r>
            <a:r>
              <a:rPr lang="en-US" sz="3000" dirty="0"/>
              <a:t> (AI20BTECH11024) - Camera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/>
              <a:t>Itreddy </a:t>
            </a:r>
            <a:r>
              <a:rPr lang="en-US" sz="3000" dirty="0" err="1"/>
              <a:t>RajaSekhar</a:t>
            </a:r>
            <a:r>
              <a:rPr lang="en-US" sz="3000" dirty="0"/>
              <a:t> (CS20BTECH11020) - Assembly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000" dirty="0" err="1"/>
              <a:t>Bathini</a:t>
            </a:r>
            <a:r>
              <a:rPr lang="en-US" sz="3000" dirty="0"/>
              <a:t> Lakshmi </a:t>
            </a:r>
            <a:r>
              <a:rPr lang="en-US" sz="3000" dirty="0" err="1"/>
              <a:t>Pranathi</a:t>
            </a:r>
            <a:r>
              <a:rPr lang="en-US" sz="3000" dirty="0"/>
              <a:t> (EE20BTECH11009) - Slides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43526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973</TotalTime>
  <Words>271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Calibri</vt:lpstr>
      <vt:lpstr>Tw Cen MT</vt:lpstr>
      <vt:lpstr>Circuit</vt:lpstr>
      <vt:lpstr>ID1054 DIGITAL FABRICATION</vt:lpstr>
      <vt:lpstr>PowerPoint Presentation</vt:lpstr>
      <vt:lpstr>Genesis of the project:</vt:lpstr>
      <vt:lpstr>PowerPoint Presentation</vt:lpstr>
      <vt:lpstr>PowerPoint Presentation</vt:lpstr>
      <vt:lpstr>PowerPoint Presentation</vt:lpstr>
      <vt:lpstr>PowerPoint Presentation</vt:lpstr>
      <vt:lpstr>Project 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QUADCOPTER CAMERA DRONE</dc:title>
  <dc:creator>pranathi bathini</dc:creator>
  <cp:lastModifiedBy>rajasekharreddy itreddy</cp:lastModifiedBy>
  <cp:revision>42</cp:revision>
  <dcterms:created xsi:type="dcterms:W3CDTF">2021-07-25T04:24:54Z</dcterms:created>
  <dcterms:modified xsi:type="dcterms:W3CDTF">2021-07-26T16:10:38Z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