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slides/slide420.xml" ContentType="application/vnd.openxmlformats-officedocument.presentationml.slide+xml"/>
  <Override PartName="/ppt/slides/slide421.xml" ContentType="application/vnd.openxmlformats-officedocument.presentationml.slide+xml"/>
  <Override PartName="/ppt/slides/slide422.xml" ContentType="application/vnd.openxmlformats-officedocument.presentationml.slide+xml"/>
  <Override PartName="/ppt/slides/slide423.xml" ContentType="application/vnd.openxmlformats-officedocument.presentationml.slide+xml"/>
  <Override PartName="/ppt/slides/slide424.xml" ContentType="application/vnd.openxmlformats-officedocument.presentationml.slide+xml"/>
  <Override PartName="/ppt/slides/slide425.xml" ContentType="application/vnd.openxmlformats-officedocument.presentationml.slide+xml"/>
  <Override PartName="/ppt/slides/slide426.xml" ContentType="application/vnd.openxmlformats-officedocument.presentationml.slide+xml"/>
  <Override PartName="/ppt/slides/slide427.xml" ContentType="application/vnd.openxmlformats-officedocument.presentationml.slide+xml"/>
  <Override PartName="/ppt/slides/slide428.xml" ContentType="application/vnd.openxmlformats-officedocument.presentationml.slide+xml"/>
  <Override PartName="/ppt/slides/slide429.xml" ContentType="application/vnd.openxmlformats-officedocument.presentationml.slide+xml"/>
  <Override PartName="/ppt/slides/slide430.xml" ContentType="application/vnd.openxmlformats-officedocument.presentationml.slide+xml"/>
  <Override PartName="/ppt/slides/slide431.xml" ContentType="application/vnd.openxmlformats-officedocument.presentationml.slide+xml"/>
  <Override PartName="/ppt/slides/slide432.xml" ContentType="application/vnd.openxmlformats-officedocument.presentationml.slide+xml"/>
  <Override PartName="/ppt/slides/slide433.xml" ContentType="application/vnd.openxmlformats-officedocument.presentationml.slide+xml"/>
  <Override PartName="/ppt/slides/slide434.xml" ContentType="application/vnd.openxmlformats-officedocument.presentationml.slide+xml"/>
  <Override PartName="/ppt/slides/slide435.xml" ContentType="application/vnd.openxmlformats-officedocument.presentationml.slide+xml"/>
  <Override PartName="/ppt/slides/slide436.xml" ContentType="application/vnd.openxmlformats-officedocument.presentationml.slide+xml"/>
  <Override PartName="/ppt/slides/slide437.xml" ContentType="application/vnd.openxmlformats-officedocument.presentationml.slide+xml"/>
  <Override PartName="/ppt/slides/slide438.xml" ContentType="application/vnd.openxmlformats-officedocument.presentationml.slide+xml"/>
  <Override PartName="/ppt/slides/slide439.xml" ContentType="application/vnd.openxmlformats-officedocument.presentationml.slide+xml"/>
  <Override PartName="/ppt/slides/slide440.xml" ContentType="application/vnd.openxmlformats-officedocument.presentationml.slide+xml"/>
  <Override PartName="/ppt/slides/slide441.xml" ContentType="application/vnd.openxmlformats-officedocument.presentationml.slide+xml"/>
  <Override PartName="/ppt/slides/slide442.xml" ContentType="application/vnd.openxmlformats-officedocument.presentationml.slide+xml"/>
  <Override PartName="/ppt/slides/slide443.xml" ContentType="application/vnd.openxmlformats-officedocument.presentationml.slide+xml"/>
  <Override PartName="/ppt/slides/slide444.xml" ContentType="application/vnd.openxmlformats-officedocument.presentationml.slide+xml"/>
  <Override PartName="/ppt/slides/slide445.xml" ContentType="application/vnd.openxmlformats-officedocument.presentationml.slide+xml"/>
  <Override PartName="/ppt/slides/slide446.xml" ContentType="application/vnd.openxmlformats-officedocument.presentationml.slide+xml"/>
  <Override PartName="/ppt/slides/slide447.xml" ContentType="application/vnd.openxmlformats-officedocument.presentationml.slide+xml"/>
  <Override PartName="/ppt/slides/slide448.xml" ContentType="application/vnd.openxmlformats-officedocument.presentationml.slide+xml"/>
  <Override PartName="/ppt/slides/slide449.xml" ContentType="application/vnd.openxmlformats-officedocument.presentationml.slide+xml"/>
  <Override PartName="/ppt/slides/slide450.xml" ContentType="application/vnd.openxmlformats-officedocument.presentationml.slide+xml"/>
  <Override PartName="/ppt/slides/slide451.xml" ContentType="application/vnd.openxmlformats-officedocument.presentationml.slide+xml"/>
  <Override PartName="/ppt/slides/slide452.xml" ContentType="application/vnd.openxmlformats-officedocument.presentationml.slide+xml"/>
  <Override PartName="/ppt/slides/slide453.xml" ContentType="application/vnd.openxmlformats-officedocument.presentationml.slide+xml"/>
  <Override PartName="/ppt/slides/slide454.xml" ContentType="application/vnd.openxmlformats-officedocument.presentationml.slide+xml"/>
  <Override PartName="/ppt/slides/slide455.xml" ContentType="application/vnd.openxmlformats-officedocument.presentationml.slide+xml"/>
  <Override PartName="/ppt/slides/slide456.xml" ContentType="application/vnd.openxmlformats-officedocument.presentationml.slide+xml"/>
  <Override PartName="/ppt/slides/slide457.xml" ContentType="application/vnd.openxmlformats-officedocument.presentationml.slide+xml"/>
  <Override PartName="/ppt/slides/slide458.xml" ContentType="application/vnd.openxmlformats-officedocument.presentationml.slide+xml"/>
  <Override PartName="/ppt/slides/slide459.xml" ContentType="application/vnd.openxmlformats-officedocument.presentationml.slide+xml"/>
  <Override PartName="/ppt/slides/slide460.xml" ContentType="application/vnd.openxmlformats-officedocument.presentationml.slide+xml"/>
  <Override PartName="/ppt/slides/slide461.xml" ContentType="application/vnd.openxmlformats-officedocument.presentationml.slide+xml"/>
  <Override PartName="/ppt/slides/slide462.xml" ContentType="application/vnd.openxmlformats-officedocument.presentationml.slide+xml"/>
  <Override PartName="/ppt/slides/slide463.xml" ContentType="application/vnd.openxmlformats-officedocument.presentationml.slide+xml"/>
  <Override PartName="/ppt/slides/slide464.xml" ContentType="application/vnd.openxmlformats-officedocument.presentationml.slide+xml"/>
  <Override PartName="/ppt/slides/slide465.xml" ContentType="application/vnd.openxmlformats-officedocument.presentationml.slide+xml"/>
  <Override PartName="/ppt/slides/slide466.xml" ContentType="application/vnd.openxmlformats-officedocument.presentationml.slide+xml"/>
  <Override PartName="/ppt/slides/slide467.xml" ContentType="application/vnd.openxmlformats-officedocument.presentationml.slide+xml"/>
  <Override PartName="/ppt/slides/slide468.xml" ContentType="application/vnd.openxmlformats-officedocument.presentationml.slide+xml"/>
  <Override PartName="/ppt/slides/slide469.xml" ContentType="application/vnd.openxmlformats-officedocument.presentationml.slide+xml"/>
  <Override PartName="/ppt/slides/slide470.xml" ContentType="application/vnd.openxmlformats-officedocument.presentationml.slide+xml"/>
  <Override PartName="/ppt/slides/slide471.xml" ContentType="application/vnd.openxmlformats-officedocument.presentationml.slide+xml"/>
  <Override PartName="/ppt/slides/slide472.xml" ContentType="application/vnd.openxmlformats-officedocument.presentationml.slide+xml"/>
  <Override PartName="/ppt/slides/slide473.xml" ContentType="application/vnd.openxmlformats-officedocument.presentationml.slide+xml"/>
  <Override PartName="/ppt/slides/slide474.xml" ContentType="application/vnd.openxmlformats-officedocument.presentationml.slide+xml"/>
  <Override PartName="/ppt/slides/slide475.xml" ContentType="application/vnd.openxmlformats-officedocument.presentationml.slide+xml"/>
  <Override PartName="/ppt/slides/slide476.xml" ContentType="application/vnd.openxmlformats-officedocument.presentationml.slide+xml"/>
  <Override PartName="/ppt/slides/slide477.xml" ContentType="application/vnd.openxmlformats-officedocument.presentationml.slide+xml"/>
  <Override PartName="/ppt/slides/slide478.xml" ContentType="application/vnd.openxmlformats-officedocument.presentationml.slide+xml"/>
  <Override PartName="/ppt/slides/slide479.xml" ContentType="application/vnd.openxmlformats-officedocument.presentationml.slide+xml"/>
  <Override PartName="/ppt/slides/slide480.xml" ContentType="application/vnd.openxmlformats-officedocument.presentationml.slide+xml"/>
  <Override PartName="/ppt/slides/slide481.xml" ContentType="application/vnd.openxmlformats-officedocument.presentationml.slide+xml"/>
  <Override PartName="/ppt/slides/slide482.xml" ContentType="application/vnd.openxmlformats-officedocument.presentationml.slide+xml"/>
  <Override PartName="/ppt/slides/slide483.xml" ContentType="application/vnd.openxmlformats-officedocument.presentationml.slide+xml"/>
  <Override PartName="/ppt/slides/slide484.xml" ContentType="application/vnd.openxmlformats-officedocument.presentationml.slide+xml"/>
  <Override PartName="/ppt/slides/slide485.xml" ContentType="application/vnd.openxmlformats-officedocument.presentationml.slide+xml"/>
  <Override PartName="/ppt/slides/slide486.xml" ContentType="application/vnd.openxmlformats-officedocument.presentationml.slide+xml"/>
  <Override PartName="/ppt/slides/slide487.xml" ContentType="application/vnd.openxmlformats-officedocument.presentationml.slide+xml"/>
  <Override PartName="/ppt/slides/slide488.xml" ContentType="application/vnd.openxmlformats-officedocument.presentationml.slide+xml"/>
  <Override PartName="/ppt/slides/slide489.xml" ContentType="application/vnd.openxmlformats-officedocument.presentationml.slide+xml"/>
  <Override PartName="/ppt/slides/slide490.xml" ContentType="application/vnd.openxmlformats-officedocument.presentationml.slide+xml"/>
  <Override PartName="/ppt/slides/slide491.xml" ContentType="application/vnd.openxmlformats-officedocument.presentationml.slide+xml"/>
  <Override PartName="/ppt/slides/slide492.xml" ContentType="application/vnd.openxmlformats-officedocument.presentationml.slide+xml"/>
  <Override PartName="/ppt/slides/slide493.xml" ContentType="application/vnd.openxmlformats-officedocument.presentationml.slide+xml"/>
  <Override PartName="/ppt/slides/slide494.xml" ContentType="application/vnd.openxmlformats-officedocument.presentationml.slide+xml"/>
  <Override PartName="/ppt/slides/slide495.xml" ContentType="application/vnd.openxmlformats-officedocument.presentationml.slide+xml"/>
  <Override PartName="/ppt/slides/slide496.xml" ContentType="application/vnd.openxmlformats-officedocument.presentationml.slide+xml"/>
  <Override PartName="/ppt/slides/slide497.xml" ContentType="application/vnd.openxmlformats-officedocument.presentationml.slide+xml"/>
  <Override PartName="/ppt/slides/slide498.xml" ContentType="application/vnd.openxmlformats-officedocument.presentationml.slide+xml"/>
  <Override PartName="/ppt/slides/slide499.xml" ContentType="application/vnd.openxmlformats-officedocument.presentationml.slide+xml"/>
  <Override PartName="/ppt/slides/slide500.xml" ContentType="application/vnd.openxmlformats-officedocument.presentationml.slide+xml"/>
  <Override PartName="/ppt/slides/slide501.xml" ContentType="application/vnd.openxmlformats-officedocument.presentationml.slide+xml"/>
  <Override PartName="/ppt/slides/slide502.xml" ContentType="application/vnd.openxmlformats-officedocument.presentationml.slide+xml"/>
  <Override PartName="/ppt/slides/slide503.xml" ContentType="application/vnd.openxmlformats-officedocument.presentationml.slide+xml"/>
  <Override PartName="/ppt/slides/slide504.xml" ContentType="application/vnd.openxmlformats-officedocument.presentationml.slide+xml"/>
  <Override PartName="/ppt/slides/slide505.xml" ContentType="application/vnd.openxmlformats-officedocument.presentationml.slide+xml"/>
  <Override PartName="/ppt/slides/slide506.xml" ContentType="application/vnd.openxmlformats-officedocument.presentationml.slide+xml"/>
  <Override PartName="/ppt/slides/slide507.xml" ContentType="application/vnd.openxmlformats-officedocument.presentationml.slide+xml"/>
  <Override PartName="/ppt/slides/slide508.xml" ContentType="application/vnd.openxmlformats-officedocument.presentationml.slide+xml"/>
  <Override PartName="/ppt/slides/slide509.xml" ContentType="application/vnd.openxmlformats-officedocument.presentationml.slide+xml"/>
  <Override PartName="/ppt/slides/slide510.xml" ContentType="application/vnd.openxmlformats-officedocument.presentationml.slide+xml"/>
  <Override PartName="/ppt/slides/slide511.xml" ContentType="application/vnd.openxmlformats-officedocument.presentationml.slide+xml"/>
  <Override PartName="/ppt/slides/slide512.xml" ContentType="application/vnd.openxmlformats-officedocument.presentationml.slide+xml"/>
  <Override PartName="/ppt/slides/slide513.xml" ContentType="application/vnd.openxmlformats-officedocument.presentationml.slide+xml"/>
  <Override PartName="/ppt/slides/slide514.xml" ContentType="application/vnd.openxmlformats-officedocument.presentationml.slide+xml"/>
  <Override PartName="/ppt/slides/slide515.xml" ContentType="application/vnd.openxmlformats-officedocument.presentationml.slide+xml"/>
  <Override PartName="/ppt/slides/slide516.xml" ContentType="application/vnd.openxmlformats-officedocument.presentationml.slide+xml"/>
  <Override PartName="/ppt/slides/slide517.xml" ContentType="application/vnd.openxmlformats-officedocument.presentationml.slide+xml"/>
  <Override PartName="/ppt/slides/slide518.xml" ContentType="application/vnd.openxmlformats-officedocument.presentationml.slide+xml"/>
  <Override PartName="/ppt/slides/slide519.xml" ContentType="application/vnd.openxmlformats-officedocument.presentationml.slide+xml"/>
  <Override PartName="/ppt/slides/slide520.xml" ContentType="application/vnd.openxmlformats-officedocument.presentationml.slide+xml"/>
  <Override PartName="/ppt/slides/slide521.xml" ContentType="application/vnd.openxmlformats-officedocument.presentationml.slide+xml"/>
  <Override PartName="/ppt/slides/slide522.xml" ContentType="application/vnd.openxmlformats-officedocument.presentationml.slide+xml"/>
  <Override PartName="/ppt/slides/slide523.xml" ContentType="application/vnd.openxmlformats-officedocument.presentationml.slide+xml"/>
  <Override PartName="/ppt/slides/slide5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  <p:sldId id="406" r:id="rId152"/>
    <p:sldId id="407" r:id="rId153"/>
    <p:sldId id="408" r:id="rId154"/>
    <p:sldId id="409" r:id="rId155"/>
    <p:sldId id="410" r:id="rId156"/>
    <p:sldId id="411" r:id="rId157"/>
    <p:sldId id="412" r:id="rId158"/>
    <p:sldId id="413" r:id="rId159"/>
    <p:sldId id="414" r:id="rId160"/>
    <p:sldId id="415" r:id="rId161"/>
    <p:sldId id="416" r:id="rId162"/>
    <p:sldId id="417" r:id="rId163"/>
    <p:sldId id="418" r:id="rId164"/>
    <p:sldId id="419" r:id="rId165"/>
    <p:sldId id="420" r:id="rId166"/>
    <p:sldId id="421" r:id="rId167"/>
    <p:sldId id="422" r:id="rId168"/>
    <p:sldId id="423" r:id="rId169"/>
    <p:sldId id="424" r:id="rId170"/>
    <p:sldId id="425" r:id="rId171"/>
    <p:sldId id="426" r:id="rId172"/>
    <p:sldId id="427" r:id="rId173"/>
    <p:sldId id="428" r:id="rId174"/>
    <p:sldId id="429" r:id="rId175"/>
    <p:sldId id="430" r:id="rId176"/>
    <p:sldId id="431" r:id="rId177"/>
    <p:sldId id="432" r:id="rId178"/>
    <p:sldId id="433" r:id="rId179"/>
    <p:sldId id="434" r:id="rId180"/>
    <p:sldId id="435" r:id="rId181"/>
    <p:sldId id="436" r:id="rId182"/>
    <p:sldId id="437" r:id="rId183"/>
    <p:sldId id="438" r:id="rId184"/>
    <p:sldId id="439" r:id="rId185"/>
    <p:sldId id="440" r:id="rId186"/>
    <p:sldId id="441" r:id="rId187"/>
    <p:sldId id="442" r:id="rId188"/>
    <p:sldId id="443" r:id="rId189"/>
    <p:sldId id="444" r:id="rId190"/>
    <p:sldId id="445" r:id="rId191"/>
    <p:sldId id="446" r:id="rId192"/>
    <p:sldId id="447" r:id="rId193"/>
    <p:sldId id="448" r:id="rId194"/>
    <p:sldId id="449" r:id="rId195"/>
    <p:sldId id="450" r:id="rId196"/>
    <p:sldId id="451" r:id="rId197"/>
    <p:sldId id="452" r:id="rId198"/>
    <p:sldId id="453" r:id="rId199"/>
    <p:sldId id="454" r:id="rId200"/>
    <p:sldId id="455" r:id="rId201"/>
    <p:sldId id="456" r:id="rId202"/>
    <p:sldId id="457" r:id="rId203"/>
    <p:sldId id="458" r:id="rId204"/>
    <p:sldId id="459" r:id="rId205"/>
    <p:sldId id="460" r:id="rId206"/>
    <p:sldId id="461" r:id="rId207"/>
    <p:sldId id="462" r:id="rId208"/>
    <p:sldId id="463" r:id="rId209"/>
    <p:sldId id="464" r:id="rId210"/>
    <p:sldId id="465" r:id="rId211"/>
    <p:sldId id="466" r:id="rId212"/>
    <p:sldId id="467" r:id="rId213"/>
    <p:sldId id="468" r:id="rId214"/>
    <p:sldId id="469" r:id="rId215"/>
    <p:sldId id="470" r:id="rId216"/>
    <p:sldId id="471" r:id="rId217"/>
    <p:sldId id="472" r:id="rId218"/>
    <p:sldId id="473" r:id="rId219"/>
    <p:sldId id="474" r:id="rId220"/>
    <p:sldId id="475" r:id="rId221"/>
    <p:sldId id="476" r:id="rId222"/>
    <p:sldId id="477" r:id="rId223"/>
    <p:sldId id="478" r:id="rId224"/>
    <p:sldId id="479" r:id="rId225"/>
    <p:sldId id="480" r:id="rId226"/>
    <p:sldId id="481" r:id="rId227"/>
    <p:sldId id="482" r:id="rId228"/>
    <p:sldId id="483" r:id="rId229"/>
    <p:sldId id="484" r:id="rId230"/>
    <p:sldId id="485" r:id="rId231"/>
    <p:sldId id="486" r:id="rId232"/>
    <p:sldId id="487" r:id="rId233"/>
    <p:sldId id="488" r:id="rId234"/>
    <p:sldId id="489" r:id="rId235"/>
    <p:sldId id="490" r:id="rId236"/>
    <p:sldId id="491" r:id="rId237"/>
    <p:sldId id="492" r:id="rId238"/>
    <p:sldId id="493" r:id="rId239"/>
    <p:sldId id="494" r:id="rId240"/>
    <p:sldId id="495" r:id="rId241"/>
    <p:sldId id="496" r:id="rId242"/>
    <p:sldId id="497" r:id="rId243"/>
    <p:sldId id="498" r:id="rId244"/>
    <p:sldId id="499" r:id="rId245"/>
    <p:sldId id="500" r:id="rId246"/>
    <p:sldId id="501" r:id="rId247"/>
    <p:sldId id="502" r:id="rId248"/>
    <p:sldId id="503" r:id="rId249"/>
    <p:sldId id="504" r:id="rId250"/>
    <p:sldId id="505" r:id="rId251"/>
    <p:sldId id="506" r:id="rId252"/>
    <p:sldId id="507" r:id="rId253"/>
    <p:sldId id="508" r:id="rId254"/>
    <p:sldId id="509" r:id="rId255"/>
    <p:sldId id="510" r:id="rId256"/>
    <p:sldId id="511" r:id="rId257"/>
    <p:sldId id="512" r:id="rId258"/>
    <p:sldId id="513" r:id="rId259"/>
    <p:sldId id="514" r:id="rId260"/>
    <p:sldId id="515" r:id="rId261"/>
    <p:sldId id="516" r:id="rId262"/>
    <p:sldId id="517" r:id="rId263"/>
    <p:sldId id="518" r:id="rId264"/>
    <p:sldId id="519" r:id="rId265"/>
    <p:sldId id="520" r:id="rId266"/>
    <p:sldId id="521" r:id="rId267"/>
    <p:sldId id="522" r:id="rId268"/>
    <p:sldId id="523" r:id="rId269"/>
    <p:sldId id="524" r:id="rId270"/>
    <p:sldId id="525" r:id="rId271"/>
    <p:sldId id="526" r:id="rId272"/>
    <p:sldId id="527" r:id="rId273"/>
    <p:sldId id="528" r:id="rId274"/>
    <p:sldId id="529" r:id="rId275"/>
    <p:sldId id="530" r:id="rId276"/>
    <p:sldId id="531" r:id="rId277"/>
    <p:sldId id="532" r:id="rId278"/>
    <p:sldId id="533" r:id="rId279"/>
    <p:sldId id="534" r:id="rId280"/>
    <p:sldId id="535" r:id="rId281"/>
    <p:sldId id="536" r:id="rId282"/>
    <p:sldId id="537" r:id="rId283"/>
    <p:sldId id="538" r:id="rId284"/>
    <p:sldId id="539" r:id="rId285"/>
    <p:sldId id="540" r:id="rId286"/>
    <p:sldId id="541" r:id="rId287"/>
    <p:sldId id="542" r:id="rId288"/>
    <p:sldId id="543" r:id="rId289"/>
    <p:sldId id="544" r:id="rId290"/>
    <p:sldId id="545" r:id="rId291"/>
    <p:sldId id="546" r:id="rId292"/>
    <p:sldId id="547" r:id="rId293"/>
    <p:sldId id="548" r:id="rId294"/>
    <p:sldId id="549" r:id="rId295"/>
    <p:sldId id="550" r:id="rId296"/>
    <p:sldId id="551" r:id="rId297"/>
    <p:sldId id="552" r:id="rId298"/>
    <p:sldId id="553" r:id="rId299"/>
    <p:sldId id="554" r:id="rId300"/>
    <p:sldId id="555" r:id="rId301"/>
    <p:sldId id="556" r:id="rId302"/>
    <p:sldId id="557" r:id="rId303"/>
    <p:sldId id="558" r:id="rId304"/>
    <p:sldId id="559" r:id="rId305"/>
    <p:sldId id="560" r:id="rId306"/>
    <p:sldId id="561" r:id="rId307"/>
    <p:sldId id="562" r:id="rId308"/>
    <p:sldId id="563" r:id="rId309"/>
    <p:sldId id="564" r:id="rId310"/>
    <p:sldId id="565" r:id="rId311"/>
    <p:sldId id="566" r:id="rId312"/>
    <p:sldId id="567" r:id="rId313"/>
    <p:sldId id="568" r:id="rId314"/>
    <p:sldId id="569" r:id="rId315"/>
    <p:sldId id="570" r:id="rId316"/>
    <p:sldId id="571" r:id="rId317"/>
    <p:sldId id="572" r:id="rId318"/>
    <p:sldId id="573" r:id="rId319"/>
    <p:sldId id="574" r:id="rId320"/>
    <p:sldId id="575" r:id="rId321"/>
    <p:sldId id="576" r:id="rId322"/>
    <p:sldId id="577" r:id="rId323"/>
    <p:sldId id="578" r:id="rId324"/>
    <p:sldId id="579" r:id="rId325"/>
    <p:sldId id="580" r:id="rId326"/>
    <p:sldId id="581" r:id="rId327"/>
    <p:sldId id="582" r:id="rId328"/>
    <p:sldId id="583" r:id="rId329"/>
    <p:sldId id="584" r:id="rId330"/>
    <p:sldId id="585" r:id="rId331"/>
    <p:sldId id="586" r:id="rId332"/>
    <p:sldId id="587" r:id="rId333"/>
    <p:sldId id="588" r:id="rId334"/>
    <p:sldId id="589" r:id="rId335"/>
    <p:sldId id="590" r:id="rId336"/>
    <p:sldId id="591" r:id="rId337"/>
    <p:sldId id="592" r:id="rId338"/>
    <p:sldId id="593" r:id="rId339"/>
    <p:sldId id="594" r:id="rId340"/>
    <p:sldId id="595" r:id="rId341"/>
    <p:sldId id="596" r:id="rId342"/>
    <p:sldId id="597" r:id="rId343"/>
    <p:sldId id="598" r:id="rId344"/>
    <p:sldId id="599" r:id="rId345"/>
    <p:sldId id="600" r:id="rId346"/>
    <p:sldId id="601" r:id="rId347"/>
    <p:sldId id="602" r:id="rId348"/>
    <p:sldId id="603" r:id="rId349"/>
    <p:sldId id="604" r:id="rId350"/>
    <p:sldId id="605" r:id="rId351"/>
    <p:sldId id="606" r:id="rId352"/>
    <p:sldId id="607" r:id="rId353"/>
    <p:sldId id="608" r:id="rId354"/>
    <p:sldId id="609" r:id="rId355"/>
    <p:sldId id="610" r:id="rId356"/>
    <p:sldId id="611" r:id="rId357"/>
    <p:sldId id="612" r:id="rId358"/>
    <p:sldId id="613" r:id="rId359"/>
    <p:sldId id="614" r:id="rId360"/>
    <p:sldId id="615" r:id="rId361"/>
    <p:sldId id="616" r:id="rId362"/>
    <p:sldId id="617" r:id="rId363"/>
    <p:sldId id="618" r:id="rId364"/>
    <p:sldId id="619" r:id="rId365"/>
    <p:sldId id="620" r:id="rId366"/>
    <p:sldId id="621" r:id="rId367"/>
    <p:sldId id="622" r:id="rId368"/>
    <p:sldId id="623" r:id="rId369"/>
    <p:sldId id="624" r:id="rId370"/>
    <p:sldId id="625" r:id="rId371"/>
    <p:sldId id="626" r:id="rId372"/>
    <p:sldId id="627" r:id="rId373"/>
    <p:sldId id="628" r:id="rId374"/>
    <p:sldId id="629" r:id="rId375"/>
    <p:sldId id="630" r:id="rId376"/>
    <p:sldId id="631" r:id="rId377"/>
    <p:sldId id="632" r:id="rId378"/>
    <p:sldId id="633" r:id="rId379"/>
    <p:sldId id="634" r:id="rId380"/>
    <p:sldId id="635" r:id="rId381"/>
    <p:sldId id="636" r:id="rId382"/>
    <p:sldId id="637" r:id="rId383"/>
    <p:sldId id="638" r:id="rId384"/>
    <p:sldId id="639" r:id="rId385"/>
    <p:sldId id="640" r:id="rId386"/>
    <p:sldId id="641" r:id="rId387"/>
    <p:sldId id="642" r:id="rId388"/>
    <p:sldId id="643" r:id="rId389"/>
    <p:sldId id="644" r:id="rId390"/>
    <p:sldId id="645" r:id="rId391"/>
    <p:sldId id="646" r:id="rId392"/>
    <p:sldId id="647" r:id="rId393"/>
    <p:sldId id="648" r:id="rId394"/>
    <p:sldId id="649" r:id="rId395"/>
    <p:sldId id="650" r:id="rId396"/>
    <p:sldId id="651" r:id="rId397"/>
    <p:sldId id="652" r:id="rId398"/>
    <p:sldId id="653" r:id="rId399"/>
    <p:sldId id="654" r:id="rId400"/>
    <p:sldId id="655" r:id="rId401"/>
    <p:sldId id="656" r:id="rId402"/>
    <p:sldId id="657" r:id="rId403"/>
    <p:sldId id="658" r:id="rId404"/>
    <p:sldId id="659" r:id="rId405"/>
    <p:sldId id="660" r:id="rId406"/>
    <p:sldId id="661" r:id="rId407"/>
    <p:sldId id="662" r:id="rId408"/>
    <p:sldId id="663" r:id="rId409"/>
    <p:sldId id="664" r:id="rId410"/>
    <p:sldId id="665" r:id="rId411"/>
    <p:sldId id="666" r:id="rId412"/>
    <p:sldId id="667" r:id="rId413"/>
    <p:sldId id="668" r:id="rId414"/>
    <p:sldId id="669" r:id="rId415"/>
    <p:sldId id="670" r:id="rId416"/>
    <p:sldId id="671" r:id="rId417"/>
    <p:sldId id="672" r:id="rId418"/>
    <p:sldId id="673" r:id="rId419"/>
    <p:sldId id="674" r:id="rId420"/>
    <p:sldId id="675" r:id="rId421"/>
    <p:sldId id="676" r:id="rId422"/>
    <p:sldId id="677" r:id="rId423"/>
    <p:sldId id="678" r:id="rId424"/>
    <p:sldId id="679" r:id="rId425"/>
    <p:sldId id="680" r:id="rId426"/>
    <p:sldId id="681" r:id="rId427"/>
    <p:sldId id="682" r:id="rId428"/>
    <p:sldId id="683" r:id="rId429"/>
    <p:sldId id="684" r:id="rId430"/>
    <p:sldId id="685" r:id="rId431"/>
    <p:sldId id="686" r:id="rId432"/>
    <p:sldId id="687" r:id="rId433"/>
    <p:sldId id="688" r:id="rId434"/>
    <p:sldId id="689" r:id="rId435"/>
    <p:sldId id="690" r:id="rId436"/>
    <p:sldId id="691" r:id="rId437"/>
    <p:sldId id="692" r:id="rId438"/>
    <p:sldId id="693" r:id="rId439"/>
    <p:sldId id="694" r:id="rId440"/>
    <p:sldId id="695" r:id="rId441"/>
    <p:sldId id="696" r:id="rId442"/>
    <p:sldId id="697" r:id="rId443"/>
    <p:sldId id="698" r:id="rId444"/>
    <p:sldId id="699" r:id="rId445"/>
    <p:sldId id="700" r:id="rId446"/>
    <p:sldId id="701" r:id="rId447"/>
    <p:sldId id="702" r:id="rId448"/>
    <p:sldId id="703" r:id="rId449"/>
    <p:sldId id="704" r:id="rId450"/>
    <p:sldId id="705" r:id="rId451"/>
    <p:sldId id="706" r:id="rId452"/>
    <p:sldId id="707" r:id="rId453"/>
    <p:sldId id="708" r:id="rId454"/>
    <p:sldId id="709" r:id="rId455"/>
    <p:sldId id="710" r:id="rId456"/>
    <p:sldId id="711" r:id="rId457"/>
    <p:sldId id="712" r:id="rId458"/>
    <p:sldId id="713" r:id="rId459"/>
    <p:sldId id="714" r:id="rId460"/>
    <p:sldId id="715" r:id="rId461"/>
    <p:sldId id="716" r:id="rId462"/>
    <p:sldId id="717" r:id="rId463"/>
    <p:sldId id="718" r:id="rId464"/>
    <p:sldId id="719" r:id="rId465"/>
    <p:sldId id="720" r:id="rId466"/>
    <p:sldId id="721" r:id="rId467"/>
    <p:sldId id="722" r:id="rId468"/>
    <p:sldId id="723" r:id="rId469"/>
    <p:sldId id="724" r:id="rId470"/>
    <p:sldId id="725" r:id="rId471"/>
    <p:sldId id="726" r:id="rId472"/>
    <p:sldId id="727" r:id="rId473"/>
    <p:sldId id="728" r:id="rId474"/>
    <p:sldId id="729" r:id="rId475"/>
    <p:sldId id="730" r:id="rId476"/>
    <p:sldId id="731" r:id="rId477"/>
    <p:sldId id="732" r:id="rId478"/>
    <p:sldId id="733" r:id="rId479"/>
    <p:sldId id="734" r:id="rId480"/>
    <p:sldId id="735" r:id="rId481"/>
    <p:sldId id="736" r:id="rId482"/>
    <p:sldId id="737" r:id="rId483"/>
    <p:sldId id="738" r:id="rId484"/>
    <p:sldId id="739" r:id="rId485"/>
    <p:sldId id="740" r:id="rId486"/>
    <p:sldId id="741" r:id="rId487"/>
    <p:sldId id="742" r:id="rId488"/>
    <p:sldId id="743" r:id="rId489"/>
    <p:sldId id="744" r:id="rId490"/>
    <p:sldId id="745" r:id="rId491"/>
    <p:sldId id="746" r:id="rId492"/>
    <p:sldId id="747" r:id="rId493"/>
    <p:sldId id="748" r:id="rId494"/>
    <p:sldId id="749" r:id="rId495"/>
    <p:sldId id="750" r:id="rId496"/>
    <p:sldId id="751" r:id="rId497"/>
    <p:sldId id="752" r:id="rId498"/>
    <p:sldId id="753" r:id="rId499"/>
    <p:sldId id="754" r:id="rId500"/>
    <p:sldId id="755" r:id="rId501"/>
    <p:sldId id="756" r:id="rId502"/>
    <p:sldId id="757" r:id="rId503"/>
    <p:sldId id="758" r:id="rId504"/>
    <p:sldId id="759" r:id="rId505"/>
    <p:sldId id="760" r:id="rId506"/>
    <p:sldId id="761" r:id="rId507"/>
    <p:sldId id="762" r:id="rId508"/>
    <p:sldId id="763" r:id="rId509"/>
    <p:sldId id="764" r:id="rId510"/>
    <p:sldId id="765" r:id="rId511"/>
    <p:sldId id="766" r:id="rId512"/>
    <p:sldId id="767" r:id="rId513"/>
    <p:sldId id="768" r:id="rId514"/>
    <p:sldId id="769" r:id="rId515"/>
    <p:sldId id="770" r:id="rId516"/>
    <p:sldId id="771" r:id="rId517"/>
    <p:sldId id="772" r:id="rId518"/>
    <p:sldId id="773" r:id="rId519"/>
    <p:sldId id="774" r:id="rId520"/>
    <p:sldId id="775" r:id="rId521"/>
    <p:sldId id="776" r:id="rId522"/>
    <p:sldId id="777" r:id="rId523"/>
    <p:sldId id="778" r:id="rId524"/>
    <p:sldId id="779" r:id="rId5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324" Type="http://schemas.openxmlformats.org/officeDocument/2006/relationships/slide" Target="slides/slide323.xml"/><Relationship Id="rId170" Type="http://schemas.openxmlformats.org/officeDocument/2006/relationships/slide" Target="slides/slide169.xml"/><Relationship Id="rId268" Type="http://schemas.openxmlformats.org/officeDocument/2006/relationships/slide" Target="slides/slide267.xml"/><Relationship Id="rId475" Type="http://schemas.openxmlformats.org/officeDocument/2006/relationships/slide" Target="slides/slide474.xml"/><Relationship Id="rId32" Type="http://schemas.openxmlformats.org/officeDocument/2006/relationships/slide" Target="slides/slide31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402" Type="http://schemas.openxmlformats.org/officeDocument/2006/relationships/slide" Target="slides/slide401.xml"/><Relationship Id="rId279" Type="http://schemas.openxmlformats.org/officeDocument/2006/relationships/slide" Target="slides/slide278.xml"/><Relationship Id="rId444" Type="http://schemas.openxmlformats.org/officeDocument/2006/relationships/slide" Target="slides/slide443.xml"/><Relationship Id="rId486" Type="http://schemas.openxmlformats.org/officeDocument/2006/relationships/slide" Target="slides/slide485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46" Type="http://schemas.openxmlformats.org/officeDocument/2006/relationships/slide" Target="slides/slide345.xml"/><Relationship Id="rId388" Type="http://schemas.openxmlformats.org/officeDocument/2006/relationships/slide" Target="slides/slide387.xml"/><Relationship Id="rId511" Type="http://schemas.openxmlformats.org/officeDocument/2006/relationships/slide" Target="slides/slide510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413" Type="http://schemas.openxmlformats.org/officeDocument/2006/relationships/slide" Target="slides/slide412.xml"/><Relationship Id="rId248" Type="http://schemas.openxmlformats.org/officeDocument/2006/relationships/slide" Target="slides/slide247.xml"/><Relationship Id="rId455" Type="http://schemas.openxmlformats.org/officeDocument/2006/relationships/slide" Target="slides/slide454.xml"/><Relationship Id="rId497" Type="http://schemas.openxmlformats.org/officeDocument/2006/relationships/slide" Target="slides/slide496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357" Type="http://schemas.openxmlformats.org/officeDocument/2006/relationships/slide" Target="slides/slide356.xml"/><Relationship Id="rId522" Type="http://schemas.openxmlformats.org/officeDocument/2006/relationships/slide" Target="slides/slide521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399" Type="http://schemas.openxmlformats.org/officeDocument/2006/relationships/slide" Target="slides/slide398.xml"/><Relationship Id="rId259" Type="http://schemas.openxmlformats.org/officeDocument/2006/relationships/slide" Target="slides/slide258.xml"/><Relationship Id="rId424" Type="http://schemas.openxmlformats.org/officeDocument/2006/relationships/slide" Target="slides/slide423.xml"/><Relationship Id="rId466" Type="http://schemas.openxmlformats.org/officeDocument/2006/relationships/slide" Target="slides/slide46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326" Type="http://schemas.openxmlformats.org/officeDocument/2006/relationships/slide" Target="slides/slide325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368" Type="http://schemas.openxmlformats.org/officeDocument/2006/relationships/slide" Target="slides/slide367.xml"/><Relationship Id="rId172" Type="http://schemas.openxmlformats.org/officeDocument/2006/relationships/slide" Target="slides/slide171.xml"/><Relationship Id="rId228" Type="http://schemas.openxmlformats.org/officeDocument/2006/relationships/slide" Target="slides/slide227.xml"/><Relationship Id="rId435" Type="http://schemas.openxmlformats.org/officeDocument/2006/relationships/slide" Target="slides/slide434.xml"/><Relationship Id="rId477" Type="http://schemas.openxmlformats.org/officeDocument/2006/relationships/slide" Target="slides/slide476.xml"/><Relationship Id="rId281" Type="http://schemas.openxmlformats.org/officeDocument/2006/relationships/slide" Target="slides/slide280.xml"/><Relationship Id="rId337" Type="http://schemas.openxmlformats.org/officeDocument/2006/relationships/slide" Target="slides/slide336.xml"/><Relationship Id="rId502" Type="http://schemas.openxmlformats.org/officeDocument/2006/relationships/slide" Target="slides/slide501.xml"/><Relationship Id="rId34" Type="http://schemas.openxmlformats.org/officeDocument/2006/relationships/slide" Target="slides/slide33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83" Type="http://schemas.openxmlformats.org/officeDocument/2006/relationships/slide" Target="slides/slide182.xml"/><Relationship Id="rId239" Type="http://schemas.openxmlformats.org/officeDocument/2006/relationships/slide" Target="slides/slide238.xml"/><Relationship Id="rId390" Type="http://schemas.openxmlformats.org/officeDocument/2006/relationships/slide" Target="slides/slide389.xml"/><Relationship Id="rId404" Type="http://schemas.openxmlformats.org/officeDocument/2006/relationships/slide" Target="slides/slide403.xml"/><Relationship Id="rId446" Type="http://schemas.openxmlformats.org/officeDocument/2006/relationships/slide" Target="slides/slide445.xml"/><Relationship Id="rId250" Type="http://schemas.openxmlformats.org/officeDocument/2006/relationships/slide" Target="slides/slide249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488" Type="http://schemas.openxmlformats.org/officeDocument/2006/relationships/slide" Target="slides/slide487.xml"/><Relationship Id="rId45" Type="http://schemas.openxmlformats.org/officeDocument/2006/relationships/slide" Target="slides/slide44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348" Type="http://schemas.openxmlformats.org/officeDocument/2006/relationships/slide" Target="slides/slide347.xml"/><Relationship Id="rId513" Type="http://schemas.openxmlformats.org/officeDocument/2006/relationships/slide" Target="slides/slide512.xml"/><Relationship Id="rId152" Type="http://schemas.openxmlformats.org/officeDocument/2006/relationships/slide" Target="slides/slide151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415" Type="http://schemas.openxmlformats.org/officeDocument/2006/relationships/slide" Target="slides/slide414.xml"/><Relationship Id="rId457" Type="http://schemas.openxmlformats.org/officeDocument/2006/relationships/slide" Target="slides/slide456.xml"/><Relationship Id="rId261" Type="http://schemas.openxmlformats.org/officeDocument/2006/relationships/slide" Target="slides/slide260.xml"/><Relationship Id="rId499" Type="http://schemas.openxmlformats.org/officeDocument/2006/relationships/slide" Target="slides/slide498.xml"/><Relationship Id="rId14" Type="http://schemas.openxmlformats.org/officeDocument/2006/relationships/slide" Target="slides/slide13.xml"/><Relationship Id="rId56" Type="http://schemas.openxmlformats.org/officeDocument/2006/relationships/slide" Target="slides/slide55.xml"/><Relationship Id="rId317" Type="http://schemas.openxmlformats.org/officeDocument/2006/relationships/slide" Target="slides/slide316.xml"/><Relationship Id="rId359" Type="http://schemas.openxmlformats.org/officeDocument/2006/relationships/slide" Target="slides/slide358.xml"/><Relationship Id="rId524" Type="http://schemas.openxmlformats.org/officeDocument/2006/relationships/slide" Target="slides/slide523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63" Type="http://schemas.openxmlformats.org/officeDocument/2006/relationships/slide" Target="slides/slide162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426" Type="http://schemas.openxmlformats.org/officeDocument/2006/relationships/slide" Target="slides/slide425.xml"/><Relationship Id="rId230" Type="http://schemas.openxmlformats.org/officeDocument/2006/relationships/slide" Target="slides/slide229.xml"/><Relationship Id="rId468" Type="http://schemas.openxmlformats.org/officeDocument/2006/relationships/slide" Target="slides/slide467.xml"/><Relationship Id="rId25" Type="http://schemas.openxmlformats.org/officeDocument/2006/relationships/slide" Target="slides/slide24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328" Type="http://schemas.openxmlformats.org/officeDocument/2006/relationships/slide" Target="slides/slide327.xml"/><Relationship Id="rId132" Type="http://schemas.openxmlformats.org/officeDocument/2006/relationships/slide" Target="slides/slide131.xml"/><Relationship Id="rId174" Type="http://schemas.openxmlformats.org/officeDocument/2006/relationships/slide" Target="slides/slide173.xml"/><Relationship Id="rId381" Type="http://schemas.openxmlformats.org/officeDocument/2006/relationships/slide" Target="slides/slide380.xml"/><Relationship Id="rId241" Type="http://schemas.openxmlformats.org/officeDocument/2006/relationships/slide" Target="slides/slide240.xml"/><Relationship Id="rId437" Type="http://schemas.openxmlformats.org/officeDocument/2006/relationships/slide" Target="slides/slide436.xml"/><Relationship Id="rId479" Type="http://schemas.openxmlformats.org/officeDocument/2006/relationships/slide" Target="slides/slide478.xml"/><Relationship Id="rId36" Type="http://schemas.openxmlformats.org/officeDocument/2006/relationships/slide" Target="slides/slide35.xml"/><Relationship Id="rId283" Type="http://schemas.openxmlformats.org/officeDocument/2006/relationships/slide" Target="slides/slide282.xml"/><Relationship Id="rId339" Type="http://schemas.openxmlformats.org/officeDocument/2006/relationships/slide" Target="slides/slide338.xml"/><Relationship Id="rId490" Type="http://schemas.openxmlformats.org/officeDocument/2006/relationships/slide" Target="slides/slide489.xml"/><Relationship Id="rId504" Type="http://schemas.openxmlformats.org/officeDocument/2006/relationships/slide" Target="slides/slide503.xml"/><Relationship Id="rId78" Type="http://schemas.openxmlformats.org/officeDocument/2006/relationships/slide" Target="slides/slide77.xml"/><Relationship Id="rId101" Type="http://schemas.openxmlformats.org/officeDocument/2006/relationships/slide" Target="slides/slide100.xml"/><Relationship Id="rId143" Type="http://schemas.openxmlformats.org/officeDocument/2006/relationships/slide" Target="slides/slide142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406" Type="http://schemas.openxmlformats.org/officeDocument/2006/relationships/slide" Target="slides/slide405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slide" Target="slides/slide391.xml"/><Relationship Id="rId448" Type="http://schemas.openxmlformats.org/officeDocument/2006/relationships/slide" Target="slides/slide447.xml"/><Relationship Id="rId252" Type="http://schemas.openxmlformats.org/officeDocument/2006/relationships/slide" Target="slides/slide251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515" Type="http://schemas.openxmlformats.org/officeDocument/2006/relationships/slide" Target="slides/slide514.xml"/><Relationship Id="rId47" Type="http://schemas.openxmlformats.org/officeDocument/2006/relationships/slide" Target="slides/slide46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54" Type="http://schemas.openxmlformats.org/officeDocument/2006/relationships/slide" Target="slides/slide153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417" Type="http://schemas.openxmlformats.org/officeDocument/2006/relationships/slide" Target="slides/slide416.xml"/><Relationship Id="rId459" Type="http://schemas.openxmlformats.org/officeDocument/2006/relationships/slide" Target="slides/slide458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63" Type="http://schemas.openxmlformats.org/officeDocument/2006/relationships/slide" Target="slides/slide262.xml"/><Relationship Id="rId319" Type="http://schemas.openxmlformats.org/officeDocument/2006/relationships/slide" Target="slides/slide318.xml"/><Relationship Id="rId470" Type="http://schemas.openxmlformats.org/officeDocument/2006/relationships/slide" Target="slides/slide469.xml"/><Relationship Id="rId526" Type="http://schemas.openxmlformats.org/officeDocument/2006/relationships/presProps" Target="presProps.xml"/><Relationship Id="rId58" Type="http://schemas.openxmlformats.org/officeDocument/2006/relationships/slide" Target="slides/slide57.xml"/><Relationship Id="rId123" Type="http://schemas.openxmlformats.org/officeDocument/2006/relationships/slide" Target="slides/slide122.xml"/><Relationship Id="rId330" Type="http://schemas.openxmlformats.org/officeDocument/2006/relationships/slide" Target="slides/slide329.xml"/><Relationship Id="rId165" Type="http://schemas.openxmlformats.org/officeDocument/2006/relationships/slide" Target="slides/slide164.xml"/><Relationship Id="rId372" Type="http://schemas.openxmlformats.org/officeDocument/2006/relationships/slide" Target="slides/slide371.xml"/><Relationship Id="rId428" Type="http://schemas.openxmlformats.org/officeDocument/2006/relationships/slide" Target="slides/slide427.xml"/><Relationship Id="rId232" Type="http://schemas.openxmlformats.org/officeDocument/2006/relationships/slide" Target="slides/slide231.xml"/><Relationship Id="rId274" Type="http://schemas.openxmlformats.org/officeDocument/2006/relationships/slide" Target="slides/slide273.xml"/><Relationship Id="rId481" Type="http://schemas.openxmlformats.org/officeDocument/2006/relationships/slide" Target="slides/slide480.xml"/><Relationship Id="rId27" Type="http://schemas.openxmlformats.org/officeDocument/2006/relationships/slide" Target="slides/slide26.xml"/><Relationship Id="rId69" Type="http://schemas.openxmlformats.org/officeDocument/2006/relationships/slide" Target="slides/slide68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76" Type="http://schemas.openxmlformats.org/officeDocument/2006/relationships/slide" Target="slides/slide175.xml"/><Relationship Id="rId341" Type="http://schemas.openxmlformats.org/officeDocument/2006/relationships/slide" Target="slides/slide340.xml"/><Relationship Id="rId383" Type="http://schemas.openxmlformats.org/officeDocument/2006/relationships/slide" Target="slides/slide382.xml"/><Relationship Id="rId439" Type="http://schemas.openxmlformats.org/officeDocument/2006/relationships/slide" Target="slides/slide438.xml"/><Relationship Id="rId201" Type="http://schemas.openxmlformats.org/officeDocument/2006/relationships/slide" Target="slides/slide200.xml"/><Relationship Id="rId243" Type="http://schemas.openxmlformats.org/officeDocument/2006/relationships/slide" Target="slides/slide242.xml"/><Relationship Id="rId285" Type="http://schemas.openxmlformats.org/officeDocument/2006/relationships/slide" Target="slides/slide284.xml"/><Relationship Id="rId450" Type="http://schemas.openxmlformats.org/officeDocument/2006/relationships/slide" Target="slides/slide449.xml"/><Relationship Id="rId506" Type="http://schemas.openxmlformats.org/officeDocument/2006/relationships/slide" Target="slides/slide505.xml"/><Relationship Id="rId38" Type="http://schemas.openxmlformats.org/officeDocument/2006/relationships/slide" Target="slides/slide37.xml"/><Relationship Id="rId103" Type="http://schemas.openxmlformats.org/officeDocument/2006/relationships/slide" Target="slides/slide102.xml"/><Relationship Id="rId310" Type="http://schemas.openxmlformats.org/officeDocument/2006/relationships/slide" Target="slides/slide309.xml"/><Relationship Id="rId492" Type="http://schemas.openxmlformats.org/officeDocument/2006/relationships/slide" Target="slides/slide491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87" Type="http://schemas.openxmlformats.org/officeDocument/2006/relationships/slide" Target="slides/slide186.xml"/><Relationship Id="rId352" Type="http://schemas.openxmlformats.org/officeDocument/2006/relationships/slide" Target="slides/slide351.xml"/><Relationship Id="rId394" Type="http://schemas.openxmlformats.org/officeDocument/2006/relationships/slide" Target="slides/slide393.xml"/><Relationship Id="rId408" Type="http://schemas.openxmlformats.org/officeDocument/2006/relationships/slide" Target="slides/slide407.xml"/><Relationship Id="rId212" Type="http://schemas.openxmlformats.org/officeDocument/2006/relationships/slide" Target="slides/slide211.xml"/><Relationship Id="rId254" Type="http://schemas.openxmlformats.org/officeDocument/2006/relationships/slide" Target="slides/slide253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96" Type="http://schemas.openxmlformats.org/officeDocument/2006/relationships/slide" Target="slides/slide295.xml"/><Relationship Id="rId461" Type="http://schemas.openxmlformats.org/officeDocument/2006/relationships/slide" Target="slides/slide460.xml"/><Relationship Id="rId517" Type="http://schemas.openxmlformats.org/officeDocument/2006/relationships/slide" Target="slides/slide516.xml"/><Relationship Id="rId60" Type="http://schemas.openxmlformats.org/officeDocument/2006/relationships/slide" Target="slides/slide59.xml"/><Relationship Id="rId156" Type="http://schemas.openxmlformats.org/officeDocument/2006/relationships/slide" Target="slides/slide155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63" Type="http://schemas.openxmlformats.org/officeDocument/2006/relationships/slide" Target="slides/slide362.xml"/><Relationship Id="rId419" Type="http://schemas.openxmlformats.org/officeDocument/2006/relationships/slide" Target="slides/slide418.xml"/><Relationship Id="rId223" Type="http://schemas.openxmlformats.org/officeDocument/2006/relationships/slide" Target="slides/slide222.xml"/><Relationship Id="rId430" Type="http://schemas.openxmlformats.org/officeDocument/2006/relationships/slide" Target="slides/slide429.xml"/><Relationship Id="rId18" Type="http://schemas.openxmlformats.org/officeDocument/2006/relationships/slide" Target="slides/slide17.xml"/><Relationship Id="rId265" Type="http://schemas.openxmlformats.org/officeDocument/2006/relationships/slide" Target="slides/slide264.xml"/><Relationship Id="rId472" Type="http://schemas.openxmlformats.org/officeDocument/2006/relationships/slide" Target="slides/slide471.xml"/><Relationship Id="rId528" Type="http://schemas.openxmlformats.org/officeDocument/2006/relationships/theme" Target="theme/theme1.xml"/><Relationship Id="rId125" Type="http://schemas.openxmlformats.org/officeDocument/2006/relationships/slide" Target="slides/slide124.xml"/><Relationship Id="rId167" Type="http://schemas.openxmlformats.org/officeDocument/2006/relationships/slide" Target="slides/slide166.xml"/><Relationship Id="rId332" Type="http://schemas.openxmlformats.org/officeDocument/2006/relationships/slide" Target="slides/slide331.xml"/><Relationship Id="rId374" Type="http://schemas.openxmlformats.org/officeDocument/2006/relationships/slide" Target="slides/slide373.xml"/><Relationship Id="rId71" Type="http://schemas.openxmlformats.org/officeDocument/2006/relationships/slide" Target="slides/slide70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76" Type="http://schemas.openxmlformats.org/officeDocument/2006/relationships/slide" Target="slides/slide275.xml"/><Relationship Id="rId441" Type="http://schemas.openxmlformats.org/officeDocument/2006/relationships/slide" Target="slides/slide440.xml"/><Relationship Id="rId483" Type="http://schemas.openxmlformats.org/officeDocument/2006/relationships/slide" Target="slides/slide482.xml"/><Relationship Id="rId40" Type="http://schemas.openxmlformats.org/officeDocument/2006/relationships/slide" Target="slides/slide39.xml"/><Relationship Id="rId136" Type="http://schemas.openxmlformats.org/officeDocument/2006/relationships/slide" Target="slides/slide135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43" Type="http://schemas.openxmlformats.org/officeDocument/2006/relationships/slide" Target="slides/slide342.xml"/><Relationship Id="rId82" Type="http://schemas.openxmlformats.org/officeDocument/2006/relationships/slide" Target="slides/slide81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245" Type="http://schemas.openxmlformats.org/officeDocument/2006/relationships/slide" Target="slides/slide244.xml"/><Relationship Id="rId287" Type="http://schemas.openxmlformats.org/officeDocument/2006/relationships/slide" Target="slides/slide286.xml"/><Relationship Id="rId410" Type="http://schemas.openxmlformats.org/officeDocument/2006/relationships/slide" Target="slides/slide409.xml"/><Relationship Id="rId452" Type="http://schemas.openxmlformats.org/officeDocument/2006/relationships/slide" Target="slides/slide451.xml"/><Relationship Id="rId494" Type="http://schemas.openxmlformats.org/officeDocument/2006/relationships/slide" Target="slides/slide493.xml"/><Relationship Id="rId508" Type="http://schemas.openxmlformats.org/officeDocument/2006/relationships/slide" Target="slides/slide507.xml"/><Relationship Id="rId105" Type="http://schemas.openxmlformats.org/officeDocument/2006/relationships/slide" Target="slides/slide104.xml"/><Relationship Id="rId147" Type="http://schemas.openxmlformats.org/officeDocument/2006/relationships/slide" Target="slides/slide146.xml"/><Relationship Id="rId312" Type="http://schemas.openxmlformats.org/officeDocument/2006/relationships/slide" Target="slides/slide311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96" Type="http://schemas.openxmlformats.org/officeDocument/2006/relationships/slide" Target="slides/slide395.xml"/><Relationship Id="rId214" Type="http://schemas.openxmlformats.org/officeDocument/2006/relationships/slide" Target="slides/slide213.xml"/><Relationship Id="rId256" Type="http://schemas.openxmlformats.org/officeDocument/2006/relationships/slide" Target="slides/slide255.xml"/><Relationship Id="rId298" Type="http://schemas.openxmlformats.org/officeDocument/2006/relationships/slide" Target="slides/slide297.xml"/><Relationship Id="rId421" Type="http://schemas.openxmlformats.org/officeDocument/2006/relationships/slide" Target="slides/slide420.xml"/><Relationship Id="rId463" Type="http://schemas.openxmlformats.org/officeDocument/2006/relationships/slide" Target="slides/slide462.xml"/><Relationship Id="rId519" Type="http://schemas.openxmlformats.org/officeDocument/2006/relationships/slide" Target="slides/slide518.xml"/><Relationship Id="rId116" Type="http://schemas.openxmlformats.org/officeDocument/2006/relationships/slide" Target="slides/slide115.xml"/><Relationship Id="rId158" Type="http://schemas.openxmlformats.org/officeDocument/2006/relationships/slide" Target="slides/slide157.xml"/><Relationship Id="rId323" Type="http://schemas.openxmlformats.org/officeDocument/2006/relationships/slide" Target="slides/slide322.xml"/><Relationship Id="rId20" Type="http://schemas.openxmlformats.org/officeDocument/2006/relationships/slide" Target="slides/slide19.xml"/><Relationship Id="rId62" Type="http://schemas.openxmlformats.org/officeDocument/2006/relationships/slide" Target="slides/slide61.xml"/><Relationship Id="rId365" Type="http://schemas.openxmlformats.org/officeDocument/2006/relationships/slide" Target="slides/slide364.xml"/><Relationship Id="rId225" Type="http://schemas.openxmlformats.org/officeDocument/2006/relationships/slide" Target="slides/slide224.xml"/><Relationship Id="rId267" Type="http://schemas.openxmlformats.org/officeDocument/2006/relationships/slide" Target="slides/slide266.xml"/><Relationship Id="rId432" Type="http://schemas.openxmlformats.org/officeDocument/2006/relationships/slide" Target="slides/slide431.xml"/><Relationship Id="rId474" Type="http://schemas.openxmlformats.org/officeDocument/2006/relationships/slide" Target="slides/slide473.xml"/><Relationship Id="rId127" Type="http://schemas.openxmlformats.org/officeDocument/2006/relationships/slide" Target="slides/slide126.xml"/><Relationship Id="rId31" Type="http://schemas.openxmlformats.org/officeDocument/2006/relationships/slide" Target="slides/slide30.xml"/><Relationship Id="rId73" Type="http://schemas.openxmlformats.org/officeDocument/2006/relationships/slide" Target="slides/slide72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76" Type="http://schemas.openxmlformats.org/officeDocument/2006/relationships/slide" Target="slides/slide375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36" Type="http://schemas.openxmlformats.org/officeDocument/2006/relationships/slide" Target="slides/slide235.xml"/><Relationship Id="rId278" Type="http://schemas.openxmlformats.org/officeDocument/2006/relationships/slide" Target="slides/slide277.xml"/><Relationship Id="rId401" Type="http://schemas.openxmlformats.org/officeDocument/2006/relationships/slide" Target="slides/slide400.xml"/><Relationship Id="rId443" Type="http://schemas.openxmlformats.org/officeDocument/2006/relationships/slide" Target="slides/slide442.xml"/><Relationship Id="rId303" Type="http://schemas.openxmlformats.org/officeDocument/2006/relationships/slide" Target="slides/slide302.xml"/><Relationship Id="rId485" Type="http://schemas.openxmlformats.org/officeDocument/2006/relationships/slide" Target="slides/slide484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510" Type="http://schemas.openxmlformats.org/officeDocument/2006/relationships/slide" Target="slides/slide50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412" Type="http://schemas.openxmlformats.org/officeDocument/2006/relationships/slide" Target="slides/slide411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454" Type="http://schemas.openxmlformats.org/officeDocument/2006/relationships/slide" Target="slides/slide453.xml"/><Relationship Id="rId496" Type="http://schemas.openxmlformats.org/officeDocument/2006/relationships/slide" Target="slides/slide495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slide" Target="slides/slide355.xml"/><Relationship Id="rId398" Type="http://schemas.openxmlformats.org/officeDocument/2006/relationships/slide" Target="slides/slide397.xml"/><Relationship Id="rId521" Type="http://schemas.openxmlformats.org/officeDocument/2006/relationships/slide" Target="slides/slide520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423" Type="http://schemas.openxmlformats.org/officeDocument/2006/relationships/slide" Target="slides/slide422.xml"/><Relationship Id="rId258" Type="http://schemas.openxmlformats.org/officeDocument/2006/relationships/slide" Target="slides/slide257.xml"/><Relationship Id="rId465" Type="http://schemas.openxmlformats.org/officeDocument/2006/relationships/slide" Target="slides/slide464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367" Type="http://schemas.openxmlformats.org/officeDocument/2006/relationships/slide" Target="slides/slide366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434" Type="http://schemas.openxmlformats.org/officeDocument/2006/relationships/slide" Target="slides/slide433.xml"/><Relationship Id="rId476" Type="http://schemas.openxmlformats.org/officeDocument/2006/relationships/slide" Target="slides/slide475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36" Type="http://schemas.openxmlformats.org/officeDocument/2006/relationships/slide" Target="slides/slide335.xml"/><Relationship Id="rId501" Type="http://schemas.openxmlformats.org/officeDocument/2006/relationships/slide" Target="slides/slide500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378" Type="http://schemas.openxmlformats.org/officeDocument/2006/relationships/slide" Target="slides/slide377.xml"/><Relationship Id="rId403" Type="http://schemas.openxmlformats.org/officeDocument/2006/relationships/slide" Target="slides/slide402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445" Type="http://schemas.openxmlformats.org/officeDocument/2006/relationships/slide" Target="slides/slide444.xml"/><Relationship Id="rId487" Type="http://schemas.openxmlformats.org/officeDocument/2006/relationships/slide" Target="slides/slide486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47" Type="http://schemas.openxmlformats.org/officeDocument/2006/relationships/slide" Target="slides/slide346.xml"/><Relationship Id="rId512" Type="http://schemas.openxmlformats.org/officeDocument/2006/relationships/slide" Target="slides/slide511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389" Type="http://schemas.openxmlformats.org/officeDocument/2006/relationships/slide" Target="slides/slide388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414" Type="http://schemas.openxmlformats.org/officeDocument/2006/relationships/slide" Target="slides/slide413.xml"/><Relationship Id="rId456" Type="http://schemas.openxmlformats.org/officeDocument/2006/relationships/slide" Target="slides/slide455.xml"/><Relationship Id="rId498" Type="http://schemas.openxmlformats.org/officeDocument/2006/relationships/slide" Target="slides/slide497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23" Type="http://schemas.openxmlformats.org/officeDocument/2006/relationships/slide" Target="slides/slide522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358" Type="http://schemas.openxmlformats.org/officeDocument/2006/relationships/slide" Target="slides/slide357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425" Type="http://schemas.openxmlformats.org/officeDocument/2006/relationships/slide" Target="slides/slide424.xml"/><Relationship Id="rId467" Type="http://schemas.openxmlformats.org/officeDocument/2006/relationships/slide" Target="slides/slide466.xml"/><Relationship Id="rId271" Type="http://schemas.openxmlformats.org/officeDocument/2006/relationships/slide" Target="slides/slide270.xml"/><Relationship Id="rId24" Type="http://schemas.openxmlformats.org/officeDocument/2006/relationships/slide" Target="slides/slide23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69" Type="http://schemas.openxmlformats.org/officeDocument/2006/relationships/slide" Target="slides/slide368.xml"/><Relationship Id="rId173" Type="http://schemas.openxmlformats.org/officeDocument/2006/relationships/slide" Target="slides/slide172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436" Type="http://schemas.openxmlformats.org/officeDocument/2006/relationships/slide" Target="slides/slide435.xml"/><Relationship Id="rId240" Type="http://schemas.openxmlformats.org/officeDocument/2006/relationships/slide" Target="slides/slide239.xml"/><Relationship Id="rId478" Type="http://schemas.openxmlformats.org/officeDocument/2006/relationships/slide" Target="slides/slide477.xml"/><Relationship Id="rId35" Type="http://schemas.openxmlformats.org/officeDocument/2006/relationships/slide" Target="slides/slide34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38" Type="http://schemas.openxmlformats.org/officeDocument/2006/relationships/slide" Target="slides/slide337.xml"/><Relationship Id="rId503" Type="http://schemas.openxmlformats.org/officeDocument/2006/relationships/slide" Target="slides/slide502.xml"/><Relationship Id="rId8" Type="http://schemas.openxmlformats.org/officeDocument/2006/relationships/slide" Target="slides/slide7.xml"/><Relationship Id="rId142" Type="http://schemas.openxmlformats.org/officeDocument/2006/relationships/slide" Target="slides/slide141.xml"/><Relationship Id="rId184" Type="http://schemas.openxmlformats.org/officeDocument/2006/relationships/slide" Target="slides/slide183.xml"/><Relationship Id="rId391" Type="http://schemas.openxmlformats.org/officeDocument/2006/relationships/slide" Target="slides/slide390.xml"/><Relationship Id="rId405" Type="http://schemas.openxmlformats.org/officeDocument/2006/relationships/slide" Target="slides/slide404.xml"/><Relationship Id="rId447" Type="http://schemas.openxmlformats.org/officeDocument/2006/relationships/slide" Target="slides/slide446.xml"/><Relationship Id="rId251" Type="http://schemas.openxmlformats.org/officeDocument/2006/relationships/slide" Target="slides/slide250.xml"/><Relationship Id="rId489" Type="http://schemas.openxmlformats.org/officeDocument/2006/relationships/slide" Target="slides/slide488.xml"/><Relationship Id="rId46" Type="http://schemas.openxmlformats.org/officeDocument/2006/relationships/slide" Target="slides/slide45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49" Type="http://schemas.openxmlformats.org/officeDocument/2006/relationships/slide" Target="slides/slide348.xml"/><Relationship Id="rId514" Type="http://schemas.openxmlformats.org/officeDocument/2006/relationships/slide" Target="slides/slide513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3" Type="http://schemas.openxmlformats.org/officeDocument/2006/relationships/slide" Target="slides/slide152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416" Type="http://schemas.openxmlformats.org/officeDocument/2006/relationships/slide" Target="slides/slide415.xml"/><Relationship Id="rId220" Type="http://schemas.openxmlformats.org/officeDocument/2006/relationships/slide" Target="slides/slide219.xml"/><Relationship Id="rId458" Type="http://schemas.openxmlformats.org/officeDocument/2006/relationships/slide" Target="slides/slide457.xml"/><Relationship Id="rId15" Type="http://schemas.openxmlformats.org/officeDocument/2006/relationships/slide" Target="slides/slide14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318" Type="http://schemas.openxmlformats.org/officeDocument/2006/relationships/slide" Target="slides/slide317.xml"/><Relationship Id="rId525" Type="http://schemas.openxmlformats.org/officeDocument/2006/relationships/slide" Target="slides/slide524.xml"/><Relationship Id="rId99" Type="http://schemas.openxmlformats.org/officeDocument/2006/relationships/slide" Target="slides/slide98.xml"/><Relationship Id="rId122" Type="http://schemas.openxmlformats.org/officeDocument/2006/relationships/slide" Target="slides/slide121.xml"/><Relationship Id="rId164" Type="http://schemas.openxmlformats.org/officeDocument/2006/relationships/slide" Target="slides/slide163.xml"/><Relationship Id="rId371" Type="http://schemas.openxmlformats.org/officeDocument/2006/relationships/slide" Target="slides/slide370.xml"/><Relationship Id="rId427" Type="http://schemas.openxmlformats.org/officeDocument/2006/relationships/slide" Target="slides/slide426.xml"/><Relationship Id="rId469" Type="http://schemas.openxmlformats.org/officeDocument/2006/relationships/slide" Target="slides/slide468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73" Type="http://schemas.openxmlformats.org/officeDocument/2006/relationships/slide" Target="slides/slide272.xml"/><Relationship Id="rId329" Type="http://schemas.openxmlformats.org/officeDocument/2006/relationships/slide" Target="slides/slide328.xml"/><Relationship Id="rId480" Type="http://schemas.openxmlformats.org/officeDocument/2006/relationships/slide" Target="slides/slide479.xml"/><Relationship Id="rId68" Type="http://schemas.openxmlformats.org/officeDocument/2006/relationships/slide" Target="slides/slide67.xml"/><Relationship Id="rId133" Type="http://schemas.openxmlformats.org/officeDocument/2006/relationships/slide" Target="slides/slide132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438" Type="http://schemas.openxmlformats.org/officeDocument/2006/relationships/slide" Target="slides/slide437.xml"/><Relationship Id="rId242" Type="http://schemas.openxmlformats.org/officeDocument/2006/relationships/slide" Target="slides/slide241.xml"/><Relationship Id="rId284" Type="http://schemas.openxmlformats.org/officeDocument/2006/relationships/slide" Target="slides/slide283.xml"/><Relationship Id="rId491" Type="http://schemas.openxmlformats.org/officeDocument/2006/relationships/slide" Target="slides/slide490.xml"/><Relationship Id="rId505" Type="http://schemas.openxmlformats.org/officeDocument/2006/relationships/slide" Target="slides/slide504.xml"/><Relationship Id="rId37" Type="http://schemas.openxmlformats.org/officeDocument/2006/relationships/slide" Target="slides/slide36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93" Type="http://schemas.openxmlformats.org/officeDocument/2006/relationships/slide" Target="slides/slide392.xml"/><Relationship Id="rId407" Type="http://schemas.openxmlformats.org/officeDocument/2006/relationships/slide" Target="slides/slide406.xml"/><Relationship Id="rId449" Type="http://schemas.openxmlformats.org/officeDocument/2006/relationships/slide" Target="slides/slide448.xml"/><Relationship Id="rId211" Type="http://schemas.openxmlformats.org/officeDocument/2006/relationships/slide" Target="slides/slide210.xml"/><Relationship Id="rId253" Type="http://schemas.openxmlformats.org/officeDocument/2006/relationships/slide" Target="slides/slide252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460" Type="http://schemas.openxmlformats.org/officeDocument/2006/relationships/slide" Target="slides/slide459.xml"/><Relationship Id="rId516" Type="http://schemas.openxmlformats.org/officeDocument/2006/relationships/slide" Target="slides/slide515.xml"/><Relationship Id="rId48" Type="http://schemas.openxmlformats.org/officeDocument/2006/relationships/slide" Target="slides/slide47.xml"/><Relationship Id="rId113" Type="http://schemas.openxmlformats.org/officeDocument/2006/relationships/slide" Target="slides/slide112.xml"/><Relationship Id="rId320" Type="http://schemas.openxmlformats.org/officeDocument/2006/relationships/slide" Target="slides/slide319.xml"/><Relationship Id="rId155" Type="http://schemas.openxmlformats.org/officeDocument/2006/relationships/slide" Target="slides/slide154.xml"/><Relationship Id="rId197" Type="http://schemas.openxmlformats.org/officeDocument/2006/relationships/slide" Target="slides/slide196.xml"/><Relationship Id="rId362" Type="http://schemas.openxmlformats.org/officeDocument/2006/relationships/slide" Target="slides/slide361.xml"/><Relationship Id="rId418" Type="http://schemas.openxmlformats.org/officeDocument/2006/relationships/slide" Target="slides/slide417.xml"/><Relationship Id="rId222" Type="http://schemas.openxmlformats.org/officeDocument/2006/relationships/slide" Target="slides/slide221.xml"/><Relationship Id="rId264" Type="http://schemas.openxmlformats.org/officeDocument/2006/relationships/slide" Target="slides/slide263.xml"/><Relationship Id="rId471" Type="http://schemas.openxmlformats.org/officeDocument/2006/relationships/slide" Target="slides/slide470.xml"/><Relationship Id="rId17" Type="http://schemas.openxmlformats.org/officeDocument/2006/relationships/slide" Target="slides/slide16.xml"/><Relationship Id="rId59" Type="http://schemas.openxmlformats.org/officeDocument/2006/relationships/slide" Target="slides/slide58.xml"/><Relationship Id="rId124" Type="http://schemas.openxmlformats.org/officeDocument/2006/relationships/slide" Target="slides/slide123.xml"/><Relationship Id="rId527" Type="http://schemas.openxmlformats.org/officeDocument/2006/relationships/viewProps" Target="viewProps.xml"/><Relationship Id="rId70" Type="http://schemas.openxmlformats.org/officeDocument/2006/relationships/slide" Target="slides/slide69.xml"/><Relationship Id="rId166" Type="http://schemas.openxmlformats.org/officeDocument/2006/relationships/slide" Target="slides/slide165.xml"/><Relationship Id="rId331" Type="http://schemas.openxmlformats.org/officeDocument/2006/relationships/slide" Target="slides/slide330.xml"/><Relationship Id="rId373" Type="http://schemas.openxmlformats.org/officeDocument/2006/relationships/slide" Target="slides/slide372.xml"/><Relationship Id="rId429" Type="http://schemas.openxmlformats.org/officeDocument/2006/relationships/slide" Target="slides/slide428.xml"/><Relationship Id="rId1" Type="http://schemas.openxmlformats.org/officeDocument/2006/relationships/slideMaster" Target="slideMasters/slideMaster1.xml"/><Relationship Id="rId233" Type="http://schemas.openxmlformats.org/officeDocument/2006/relationships/slide" Target="slides/slide232.xml"/><Relationship Id="rId440" Type="http://schemas.openxmlformats.org/officeDocument/2006/relationships/slide" Target="slides/slide439.xml"/><Relationship Id="rId28" Type="http://schemas.openxmlformats.org/officeDocument/2006/relationships/slide" Target="slides/slide27.xml"/><Relationship Id="rId275" Type="http://schemas.openxmlformats.org/officeDocument/2006/relationships/slide" Target="slides/slide274.xml"/><Relationship Id="rId300" Type="http://schemas.openxmlformats.org/officeDocument/2006/relationships/slide" Target="slides/slide299.xml"/><Relationship Id="rId482" Type="http://schemas.openxmlformats.org/officeDocument/2006/relationships/slide" Target="slides/slide481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77" Type="http://schemas.openxmlformats.org/officeDocument/2006/relationships/slide" Target="slides/slide176.xml"/><Relationship Id="rId342" Type="http://schemas.openxmlformats.org/officeDocument/2006/relationships/slide" Target="slides/slide341.xml"/><Relationship Id="rId384" Type="http://schemas.openxmlformats.org/officeDocument/2006/relationships/slide" Target="slides/slide383.xml"/><Relationship Id="rId202" Type="http://schemas.openxmlformats.org/officeDocument/2006/relationships/slide" Target="slides/slide201.xml"/><Relationship Id="rId244" Type="http://schemas.openxmlformats.org/officeDocument/2006/relationships/slide" Target="slides/slide243.xml"/><Relationship Id="rId39" Type="http://schemas.openxmlformats.org/officeDocument/2006/relationships/slide" Target="slides/slide38.xml"/><Relationship Id="rId286" Type="http://schemas.openxmlformats.org/officeDocument/2006/relationships/slide" Target="slides/slide285.xml"/><Relationship Id="rId451" Type="http://schemas.openxmlformats.org/officeDocument/2006/relationships/slide" Target="slides/slide450.xml"/><Relationship Id="rId493" Type="http://schemas.openxmlformats.org/officeDocument/2006/relationships/slide" Target="slides/slide492.xml"/><Relationship Id="rId507" Type="http://schemas.openxmlformats.org/officeDocument/2006/relationships/slide" Target="slides/slide506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46" Type="http://schemas.openxmlformats.org/officeDocument/2006/relationships/slide" Target="slides/slide145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53" Type="http://schemas.openxmlformats.org/officeDocument/2006/relationships/slide" Target="slides/slide352.xml"/><Relationship Id="rId395" Type="http://schemas.openxmlformats.org/officeDocument/2006/relationships/slide" Target="slides/slide394.xml"/><Relationship Id="rId409" Type="http://schemas.openxmlformats.org/officeDocument/2006/relationships/slide" Target="slides/slide408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420" Type="http://schemas.openxmlformats.org/officeDocument/2006/relationships/slide" Target="slides/slide419.xml"/><Relationship Id="rId255" Type="http://schemas.openxmlformats.org/officeDocument/2006/relationships/slide" Target="slides/slide254.xml"/><Relationship Id="rId297" Type="http://schemas.openxmlformats.org/officeDocument/2006/relationships/slide" Target="slides/slide296.xml"/><Relationship Id="rId462" Type="http://schemas.openxmlformats.org/officeDocument/2006/relationships/slide" Target="slides/slide461.xml"/><Relationship Id="rId518" Type="http://schemas.openxmlformats.org/officeDocument/2006/relationships/slide" Target="slides/slide517.xml"/><Relationship Id="rId115" Type="http://schemas.openxmlformats.org/officeDocument/2006/relationships/slide" Target="slides/slide114.xml"/><Relationship Id="rId157" Type="http://schemas.openxmlformats.org/officeDocument/2006/relationships/slide" Target="slides/slide156.xml"/><Relationship Id="rId322" Type="http://schemas.openxmlformats.org/officeDocument/2006/relationships/slide" Target="slides/slide321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199" Type="http://schemas.openxmlformats.org/officeDocument/2006/relationships/slide" Target="slides/slide19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66" Type="http://schemas.openxmlformats.org/officeDocument/2006/relationships/slide" Target="slides/slide265.xml"/><Relationship Id="rId431" Type="http://schemas.openxmlformats.org/officeDocument/2006/relationships/slide" Target="slides/slide430.xml"/><Relationship Id="rId473" Type="http://schemas.openxmlformats.org/officeDocument/2006/relationships/slide" Target="slides/slide472.xml"/><Relationship Id="rId529" Type="http://schemas.openxmlformats.org/officeDocument/2006/relationships/tableStyles" Target="tableStyles.xml"/><Relationship Id="rId30" Type="http://schemas.openxmlformats.org/officeDocument/2006/relationships/slide" Target="slides/slide29.xml"/><Relationship Id="rId126" Type="http://schemas.openxmlformats.org/officeDocument/2006/relationships/slide" Target="slides/slide125.xml"/><Relationship Id="rId168" Type="http://schemas.openxmlformats.org/officeDocument/2006/relationships/slide" Target="slides/slide167.xml"/><Relationship Id="rId333" Type="http://schemas.openxmlformats.org/officeDocument/2006/relationships/slide" Target="slides/slide332.xml"/><Relationship Id="rId72" Type="http://schemas.openxmlformats.org/officeDocument/2006/relationships/slide" Target="slides/slide71.xml"/><Relationship Id="rId375" Type="http://schemas.openxmlformats.org/officeDocument/2006/relationships/slide" Target="slides/slide374.xml"/><Relationship Id="rId3" Type="http://schemas.openxmlformats.org/officeDocument/2006/relationships/slide" Target="slides/slide2.xml"/><Relationship Id="rId235" Type="http://schemas.openxmlformats.org/officeDocument/2006/relationships/slide" Target="slides/slide234.xml"/><Relationship Id="rId277" Type="http://schemas.openxmlformats.org/officeDocument/2006/relationships/slide" Target="slides/slide276.xml"/><Relationship Id="rId400" Type="http://schemas.openxmlformats.org/officeDocument/2006/relationships/slide" Target="slides/slide399.xml"/><Relationship Id="rId442" Type="http://schemas.openxmlformats.org/officeDocument/2006/relationships/slide" Target="slides/slide441.xml"/><Relationship Id="rId484" Type="http://schemas.openxmlformats.org/officeDocument/2006/relationships/slide" Target="slides/slide483.xml"/><Relationship Id="rId137" Type="http://schemas.openxmlformats.org/officeDocument/2006/relationships/slide" Target="slides/slide136.xml"/><Relationship Id="rId302" Type="http://schemas.openxmlformats.org/officeDocument/2006/relationships/slide" Target="slides/slide301.xml"/><Relationship Id="rId344" Type="http://schemas.openxmlformats.org/officeDocument/2006/relationships/slide" Target="slides/slide343.xml"/><Relationship Id="rId41" Type="http://schemas.openxmlformats.org/officeDocument/2006/relationships/slide" Target="slides/slide40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86" Type="http://schemas.openxmlformats.org/officeDocument/2006/relationships/slide" Target="slides/slide385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46" Type="http://schemas.openxmlformats.org/officeDocument/2006/relationships/slide" Target="slides/slide245.xml"/><Relationship Id="rId288" Type="http://schemas.openxmlformats.org/officeDocument/2006/relationships/slide" Target="slides/slide287.xml"/><Relationship Id="rId411" Type="http://schemas.openxmlformats.org/officeDocument/2006/relationships/slide" Target="slides/slide410.xml"/><Relationship Id="rId453" Type="http://schemas.openxmlformats.org/officeDocument/2006/relationships/slide" Target="slides/slide452.xml"/><Relationship Id="rId509" Type="http://schemas.openxmlformats.org/officeDocument/2006/relationships/slide" Target="slides/slide508.xml"/><Relationship Id="rId106" Type="http://schemas.openxmlformats.org/officeDocument/2006/relationships/slide" Target="slides/slide105.xml"/><Relationship Id="rId313" Type="http://schemas.openxmlformats.org/officeDocument/2006/relationships/slide" Target="slides/slide312.xml"/><Relationship Id="rId495" Type="http://schemas.openxmlformats.org/officeDocument/2006/relationships/slide" Target="slides/slide494.xml"/><Relationship Id="rId10" Type="http://schemas.openxmlformats.org/officeDocument/2006/relationships/slide" Target="slides/slide9.xml"/><Relationship Id="rId52" Type="http://schemas.openxmlformats.org/officeDocument/2006/relationships/slide" Target="slides/slide51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355" Type="http://schemas.openxmlformats.org/officeDocument/2006/relationships/slide" Target="slides/slide354.xml"/><Relationship Id="rId397" Type="http://schemas.openxmlformats.org/officeDocument/2006/relationships/slide" Target="slides/slide396.xml"/><Relationship Id="rId520" Type="http://schemas.openxmlformats.org/officeDocument/2006/relationships/slide" Target="slides/slide519.xml"/><Relationship Id="rId215" Type="http://schemas.openxmlformats.org/officeDocument/2006/relationships/slide" Target="slides/slide214.xml"/><Relationship Id="rId257" Type="http://schemas.openxmlformats.org/officeDocument/2006/relationships/slide" Target="slides/slide256.xml"/><Relationship Id="rId422" Type="http://schemas.openxmlformats.org/officeDocument/2006/relationships/slide" Target="slides/slide421.xml"/><Relationship Id="rId464" Type="http://schemas.openxmlformats.org/officeDocument/2006/relationships/slide" Target="slides/slide463.xml"/><Relationship Id="rId299" Type="http://schemas.openxmlformats.org/officeDocument/2006/relationships/slide" Target="slides/slide298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66" Type="http://schemas.openxmlformats.org/officeDocument/2006/relationships/slide" Target="slides/slide365.xml"/><Relationship Id="rId226" Type="http://schemas.openxmlformats.org/officeDocument/2006/relationships/slide" Target="slides/slide225.xml"/><Relationship Id="rId433" Type="http://schemas.openxmlformats.org/officeDocument/2006/relationships/slide" Target="slides/slide432.xml"/><Relationship Id="rId74" Type="http://schemas.openxmlformats.org/officeDocument/2006/relationships/slide" Target="slides/slide73.xml"/><Relationship Id="rId377" Type="http://schemas.openxmlformats.org/officeDocument/2006/relationships/slide" Target="slides/slide376.xml"/><Relationship Id="rId500" Type="http://schemas.openxmlformats.org/officeDocument/2006/relationships/slide" Target="slides/slide49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683D9-DF4D-46C3-AC09-89B3D3E8A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30D7D8-13D6-4211-85B3-3084432E0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9C011-25C1-4282-A536-4C89B10D7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8705D-E155-4759-BB46-733ADF3E0B0E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1808F-C969-48B7-A0DE-6209D80E7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7D48D-ADE5-4567-A379-27AB441D2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9FB0-DE7D-4EAE-AE52-D7B7F44ED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07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B2CDA-473E-459D-A952-96A522440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333D0F-ABF1-4A4A-A7F5-FDF5A8188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C9D09-A131-4810-B8CF-58C2C87B5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8705D-E155-4759-BB46-733ADF3E0B0E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E8CA1-6CF0-4EB4-A977-E0DB048A9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29E25-4B88-4903-8DC0-2A2BBD9A2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9FB0-DE7D-4EAE-AE52-D7B7F44ED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04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C9CD2F-5A7F-403E-B0F5-0986169DC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366BC-7F59-4101-94E5-DB1CECB79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1E67F-BD31-4421-8D3C-1C0431341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8705D-E155-4759-BB46-733ADF3E0B0E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9731D-312D-4411-894D-52C76EB10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6B671-5912-47D3-B8D6-4A88B350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9FB0-DE7D-4EAE-AE52-D7B7F44ED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24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A8673-AD71-45DD-98E1-CD464D40F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47DD1-341E-44A4-B778-596C3EE50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2CE09-283D-49E7-9196-E7B5F10CB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8705D-E155-4759-BB46-733ADF3E0B0E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09BC3-C508-4B15-87F0-05CEB17DD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D9540-C38D-41BE-9667-A0EC1986C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9FB0-DE7D-4EAE-AE52-D7B7F44ED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64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27402-AB94-49EA-9F33-47B105FC0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66198-E9A8-44DA-BA26-763185C2E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3AC5A-3A3B-43C2-9FFF-CE1002FDD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8705D-E155-4759-BB46-733ADF3E0B0E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DD999-7AE3-4C5E-9F22-4F7F93B84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1B8B8-36EB-4274-8060-3711481CE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9FB0-DE7D-4EAE-AE52-D7B7F44ED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9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6ABEC-B79B-44E6-8AC0-134DB1ABF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864B8-0A3A-42D9-BC0A-2C22FE28E6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63E82-FD8D-420E-8EDA-819A10A6F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F7C01-FC88-4846-9E77-EE3F31BCD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8705D-E155-4759-BB46-733ADF3E0B0E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1E515-0ECC-4A42-8FE7-80C1151CE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19C19-E60A-4CF5-9BA7-4248EFA66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9FB0-DE7D-4EAE-AE52-D7B7F44ED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2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FEF10-BFA7-4A4D-BAB5-334417A6C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FC658-27D2-4E75-841E-79E56B2F8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BDCD8-4B5B-4152-BF3D-206D3A2BF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169C9E-C47A-4138-BDED-472884A61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120121-277F-4637-A8D8-721B8CB7BD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5AA3ED-A0E2-4A58-8533-5446EF96A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8705D-E155-4759-BB46-733ADF3E0B0E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DEF8B7-41C3-4276-9727-72BB4EC19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5204F3-22B3-4333-A0EB-AEF437C99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9FB0-DE7D-4EAE-AE52-D7B7F44ED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88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1488F-0467-4E1A-A2A3-F625BD10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AD674C-6B41-4756-BDA0-3464D459E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8705D-E155-4759-BB46-733ADF3E0B0E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13199-C519-475A-8D30-180667F92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42D53-0D73-4AB7-977D-D96E10383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9FB0-DE7D-4EAE-AE52-D7B7F44ED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20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017E3-D9EB-4D71-B864-E4BAD15D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8705D-E155-4759-BB46-733ADF3E0B0E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573189-A622-4B10-8549-ED397DA94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B3146-809C-4111-B705-45C1E88C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9FB0-DE7D-4EAE-AE52-D7B7F44ED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23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B8DE7-3A35-4C85-862E-A9B63550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948E6-18B5-4259-A83E-9C8FBF8FD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1CAF03-6011-4483-AF65-551A361E1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B591E-E17E-4E1E-9E6A-EBC6E1ACD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8705D-E155-4759-BB46-733ADF3E0B0E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76D61-4134-4557-8C36-7D1E83D4E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66BAB-4AF7-4987-9948-171CEE2F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9FB0-DE7D-4EAE-AE52-D7B7F44ED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07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C5EA0-E870-4DD3-B35F-E25F054C2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1875F3-A0E1-4E39-9E7B-019CA0C3C8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FA3C17-1C72-420E-8DED-696BA6CE3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090F0-78F9-4010-8AEB-D67B309CA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8705D-E155-4759-BB46-733ADF3E0B0E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574B1-53FA-4798-9F79-DC78BBD22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44DE4-A20E-4A2E-A16E-AB9175593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9FB0-DE7D-4EAE-AE52-D7B7F44ED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9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43A6E6-6930-4FD6-8883-B7C8A8982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1F1B2-87E6-45CD-A3DD-49173F3B0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B6C7E-75B0-49A2-A79A-19AA864EFD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8705D-E155-4759-BB46-733ADF3E0B0E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F4AC6-C259-4181-8E92-C6B2CB9E8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64D94-2FBA-42A3-83CC-DF75EE058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E9FB0-DE7D-4EAE-AE52-D7B7F44ED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60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D63A-7934-477F-AB36-AEEF82306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7BFEE-1511-4AD4-836E-6A0D841622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2AC2FE-F6D8-4FBC-8FAA-97FF3C60C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613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69407425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C74D-EBF4-44AB-B663-6605CA1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4E674-0D09-4BF3-BE8B-AB9E954ED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83029346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70156358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0627930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16343590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2D2D-DA93-4D32-B6F0-E7B6C979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85689-81F0-4BF1-A492-459DEF758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43697954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C74D-EBF4-44AB-B663-6605CA1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4E674-0D09-4BF3-BE8B-AB9E954ED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32284963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69122439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84043522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070339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D63A-7934-477F-AB36-AEEF82306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7BFEE-1511-4AD4-836E-6A0D841622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2AC2FE-F6D8-4FBC-8FAA-97FF3C60C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547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10920188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92BEF-5B2A-47DD-B3C7-A0FCDA89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228D7B-DB81-4F98-A9C0-DEB7A5ED9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24464544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2D2D-DA93-4D32-B6F0-E7B6C979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85689-81F0-4BF1-A492-459DEF758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92888354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C74D-EBF4-44AB-B663-6605CA1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4E674-0D09-4BF3-BE8B-AB9E954ED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0517382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02674836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61934629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407072419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2D2D-DA93-4D32-B6F0-E7B6C979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85689-81F0-4BF1-A492-459DEF758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97777126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C74D-EBF4-44AB-B663-6605CA1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4E674-0D09-4BF3-BE8B-AB9E954ED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74979355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81343052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63681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104862156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57488169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D63A-7934-477F-AB36-AEEF82306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7BFEE-1511-4AD4-836E-6A0D841622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2AC2FE-F6D8-4FBC-8FAA-97FF3C60C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56156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92BEF-5B2A-47DD-B3C7-A0FCDA89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228D7B-DB81-4F98-A9C0-DEB7A5ED9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13562547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2D2D-DA93-4D32-B6F0-E7B6C979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85689-81F0-4BF1-A492-459DEF758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422821307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C74D-EBF4-44AB-B663-6605CA1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4E674-0D09-4BF3-BE8B-AB9E954ED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18848248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27810694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11635090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98341758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2D2D-DA93-4D32-B6F0-E7B6C979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85689-81F0-4BF1-A492-459DEF758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76475654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C74D-EBF4-44AB-B663-6605CA1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4E674-0D09-4BF3-BE8B-AB9E954ED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164110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D63A-7934-477F-AB36-AEEF82306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7BFEE-1511-4AD4-836E-6A0D841622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2AC2FE-F6D8-4FBC-8FAA-97FF3C60C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12518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575201311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89795933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97794752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D63A-7934-477F-AB36-AEEF82306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7BFEE-1511-4AD4-836E-6A0D841622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2AC2FE-F6D8-4FBC-8FAA-97FF3C60C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692456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92BEF-5B2A-47DD-B3C7-A0FCDA89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228D7B-DB81-4F98-A9C0-DEB7A5ED9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53477739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2D2D-DA93-4D32-B6F0-E7B6C979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85689-81F0-4BF1-A492-459DEF758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096387493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C74D-EBF4-44AB-B663-6605CA1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4E674-0D09-4BF3-BE8B-AB9E954ED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722072685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68206954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63222437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118250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92BEF-5B2A-47DD-B3C7-A0FCDA89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228D7B-DB81-4F98-A9C0-DEB7A5ED9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879271508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2D2D-DA93-4D32-B6F0-E7B6C979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85689-81F0-4BF1-A492-459DEF758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577789723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C74D-EBF4-44AB-B663-6605CA1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4E674-0D09-4BF3-BE8B-AB9E954ED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478501524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967951274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70765116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34385148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D63A-7934-477F-AB36-AEEF82306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7BFEE-1511-4AD4-836E-6A0D841622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2AC2FE-F6D8-4FBC-8FAA-97FF3C60C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95060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92BEF-5B2A-47DD-B3C7-A0FCDA89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228D7B-DB81-4F98-A9C0-DEB7A5ED9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872316217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2D2D-DA93-4D32-B6F0-E7B6C979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85689-81F0-4BF1-A492-459DEF758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813671555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C74D-EBF4-44AB-B663-6605CA1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4E674-0D09-4BF3-BE8B-AB9E954ED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639394773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299217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2D2D-DA93-4D32-B6F0-E7B6C979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85689-81F0-4BF1-A492-459DEF758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341668035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237972894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481309894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2D2D-DA93-4D32-B6F0-E7B6C979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85689-81F0-4BF1-A492-459DEF758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663023857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C74D-EBF4-44AB-B663-6605CA1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4E674-0D09-4BF3-BE8B-AB9E954ED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313099736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4247530395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03817152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782020608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D63A-7934-477F-AB36-AEEF82306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7BFEE-1511-4AD4-836E-6A0D841622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2AC2FE-F6D8-4FBC-8FAA-97FF3C60C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42091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92BEF-5B2A-47DD-B3C7-A0FCDA89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228D7B-DB81-4F98-A9C0-DEB7A5ED9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195119909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2D2D-DA93-4D32-B6F0-E7B6C979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85689-81F0-4BF1-A492-459DEF758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704526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C74D-EBF4-44AB-B663-6605CA1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4E674-0D09-4BF3-BE8B-AB9E954ED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204443080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C74D-EBF4-44AB-B663-6605CA1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4E674-0D09-4BF3-BE8B-AB9E954ED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626021378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497698788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214171666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72421492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2D2D-DA93-4D32-B6F0-E7B6C979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85689-81F0-4BF1-A492-459DEF758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4129746955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C74D-EBF4-44AB-B663-6605CA1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4E674-0D09-4BF3-BE8B-AB9E954ED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306662298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391653513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84733908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286546732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D63A-7934-477F-AB36-AEEF82306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7BFEE-1511-4AD4-836E-6A0D841622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2AC2FE-F6D8-4FBC-8FAA-97FF3C60C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839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177400487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92BEF-5B2A-47DD-B3C7-A0FCDA89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228D7B-DB81-4F98-A9C0-DEB7A5ED9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999758683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2D2D-DA93-4D32-B6F0-E7B6C979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85689-81F0-4BF1-A492-459DEF758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566649187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C74D-EBF4-44AB-B663-6605CA1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4E674-0D09-4BF3-BE8B-AB9E954ED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331892197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844596764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4015233129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390196907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2D2D-DA93-4D32-B6F0-E7B6C979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85689-81F0-4BF1-A492-459DEF758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178164541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C74D-EBF4-44AB-B663-6605CA1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4E674-0D09-4BF3-BE8B-AB9E954ED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446228196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041730070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928314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586637713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23049610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D63A-7934-477F-AB36-AEEF82306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7BFEE-1511-4AD4-836E-6A0D841622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2AC2FE-F6D8-4FBC-8FAA-97FF3C60C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726023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92BEF-5B2A-47DD-B3C7-A0FCDA89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228D7B-DB81-4F98-A9C0-DEB7A5ED9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317560448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2D2D-DA93-4D32-B6F0-E7B6C979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85689-81F0-4BF1-A492-459DEF758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307729637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C74D-EBF4-44AB-B663-6605CA1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4E674-0D09-4BF3-BE8B-AB9E954ED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466724378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4060685246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167270983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271099713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2D2D-DA93-4D32-B6F0-E7B6C979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85689-81F0-4BF1-A492-459DEF758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047275348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C74D-EBF4-44AB-B663-6605CA1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4E674-0D09-4BF3-BE8B-AB9E954ED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364091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356293417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652100341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169064915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675157210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D63A-7934-477F-AB36-AEEF82306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7BFEE-1511-4AD4-836E-6A0D841622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2AC2FE-F6D8-4FBC-8FAA-97FF3C60C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524483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92BEF-5B2A-47DD-B3C7-A0FCDA89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228D7B-DB81-4F98-A9C0-DEB7A5ED9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926032537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2D2D-DA93-4D32-B6F0-E7B6C979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85689-81F0-4BF1-A492-459DEF758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758659322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C74D-EBF4-44AB-B663-6605CA1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4E674-0D09-4BF3-BE8B-AB9E954ED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327978490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924367545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38274095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707296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92BEF-5B2A-47DD-B3C7-A0FCDA89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228D7B-DB81-4F98-A9C0-DEB7A5ED9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912873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2D2D-DA93-4D32-B6F0-E7B6C979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85689-81F0-4BF1-A492-459DEF758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086774769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2D2D-DA93-4D32-B6F0-E7B6C979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85689-81F0-4BF1-A492-459DEF758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4061426218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C74D-EBF4-44AB-B663-6605CA1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4E674-0D09-4BF3-BE8B-AB9E954ED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000797017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950926962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059809514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511690018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D63A-7934-477F-AB36-AEEF82306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7BFEE-1511-4AD4-836E-6A0D841622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2AC2FE-F6D8-4FBC-8FAA-97FF3C60C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76084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92BEF-5B2A-47DD-B3C7-A0FCDA89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228D7B-DB81-4F98-A9C0-DEB7A5ED9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111182858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2D2D-DA93-4D32-B6F0-E7B6C979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85689-81F0-4BF1-A492-459DEF758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574991105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C74D-EBF4-44AB-B663-6605CA1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4E674-0D09-4BF3-BE8B-AB9E954ED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663256428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170723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C74D-EBF4-44AB-B663-6605CA1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4E674-0D09-4BF3-BE8B-AB9E954ED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66240381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06919713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171562013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2D2D-DA93-4D32-B6F0-E7B6C979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85689-81F0-4BF1-A492-459DEF758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4136611111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C74D-EBF4-44AB-B663-6605CA1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4E674-0D09-4BF3-BE8B-AB9E954ED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500999057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4090390491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051745872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896477492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D63A-7934-477F-AB36-AEEF82306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7BFEE-1511-4AD4-836E-6A0D841622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2AC2FE-F6D8-4FBC-8FAA-97FF3C60C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138360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92BEF-5B2A-47DD-B3C7-A0FCDA89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228D7B-DB81-4F98-A9C0-DEB7A5ED9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4031847265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2D2D-DA93-4D32-B6F0-E7B6C979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85689-81F0-4BF1-A492-459DEF758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008391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286863996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C74D-EBF4-44AB-B663-6605CA1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4E674-0D09-4BF3-BE8B-AB9E954ED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842967962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330095823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758131127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833403053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2D2D-DA93-4D32-B6F0-E7B6C979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85689-81F0-4BF1-A492-459DEF758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948656230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C74D-EBF4-44AB-B663-6605CA1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4E674-0D09-4BF3-BE8B-AB9E954ED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407857430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808222758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345325071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635833552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D63A-7934-477F-AB36-AEEF82306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7BFEE-1511-4AD4-836E-6A0D841622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2AC2FE-F6D8-4FBC-8FAA-97FF3C60C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1526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604024048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92BEF-5B2A-47DD-B3C7-A0FCDA89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228D7B-DB81-4F98-A9C0-DEB7A5ED9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615259500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2D2D-DA93-4D32-B6F0-E7B6C979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85689-81F0-4BF1-A492-459DEF758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970752553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C74D-EBF4-44AB-B663-6605CA1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4E674-0D09-4BF3-BE8B-AB9E954ED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173398307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204326915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12451812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433886493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2D2D-DA93-4D32-B6F0-E7B6C979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85689-81F0-4BF1-A492-459DEF758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571670883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C74D-EBF4-44AB-B663-6605CA1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4E674-0D09-4BF3-BE8B-AB9E954ED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4083259066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4155536489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742902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4160195789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261916859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D63A-7934-477F-AB36-AEEF82306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7BFEE-1511-4AD4-836E-6A0D841622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2AC2FE-F6D8-4FBC-8FAA-97FF3C60C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734603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92BEF-5B2A-47DD-B3C7-A0FCDA89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228D7B-DB81-4F98-A9C0-DEB7A5ED9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797499381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2D2D-DA93-4D32-B6F0-E7B6C979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85689-81F0-4BF1-A492-459DEF758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661127821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C74D-EBF4-44AB-B663-6605CA1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4E674-0D09-4BF3-BE8B-AB9E954ED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448757314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90916220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766973970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501127684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2D2D-DA93-4D32-B6F0-E7B6C979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85689-81F0-4BF1-A492-459DEF758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284589334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C74D-EBF4-44AB-B663-6605CA1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4E674-0D09-4BF3-BE8B-AB9E954ED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5072512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D63A-7934-477F-AB36-AEEF82306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7BFEE-1511-4AD4-836E-6A0D841622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2AC2FE-F6D8-4FBC-8FAA-97FF3C60C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530892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464037240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974267502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845875212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D63A-7934-477F-AB36-AEEF82306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7BFEE-1511-4AD4-836E-6A0D841622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2AC2FE-F6D8-4FBC-8FAA-97FF3C60C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099336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92BEF-5B2A-47DD-B3C7-A0FCDA89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228D7B-DB81-4F98-A9C0-DEB7A5ED9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962895740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2D2D-DA93-4D32-B6F0-E7B6C979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85689-81F0-4BF1-A492-459DEF758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477984672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C74D-EBF4-44AB-B663-6605CA1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4E674-0D09-4BF3-BE8B-AB9E954ED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729682403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780102786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773449646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75751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92BEF-5B2A-47DD-B3C7-A0FCDA89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228D7B-DB81-4F98-A9C0-DEB7A5ED9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951139620"/>
      </p:ext>
    </p:extLst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2D2D-DA93-4D32-B6F0-E7B6C979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85689-81F0-4BF1-A492-459DEF758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29267544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C74D-EBF4-44AB-B663-6605CA1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4E674-0D09-4BF3-BE8B-AB9E954ED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097913692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572279500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796196031"/>
      </p:ext>
    </p:extLst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219851954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D63A-7934-477F-AB36-AEEF82306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7BFEE-1511-4AD4-836E-6A0D841622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2AC2FE-F6D8-4FBC-8FAA-97FF3C60C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735271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92BEF-5B2A-47DD-B3C7-A0FCDA89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228D7B-DB81-4F98-A9C0-DEB7A5ED9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697109160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2D2D-DA93-4D32-B6F0-E7B6C979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85689-81F0-4BF1-A492-459DEF758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483065379"/>
      </p:ext>
    </p:extLst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C74D-EBF4-44AB-B663-6605CA1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4E674-0D09-4BF3-BE8B-AB9E954ED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880012731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218304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2D2D-DA93-4D32-B6F0-E7B6C979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85689-81F0-4BF1-A492-459DEF758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310973470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140259878"/>
      </p:ext>
    </p:extLst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442660422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2D2D-DA93-4D32-B6F0-E7B6C979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85689-81F0-4BF1-A492-459DEF758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195339072"/>
      </p:ext>
    </p:extLst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C74D-EBF4-44AB-B663-6605CA1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4E674-0D09-4BF3-BE8B-AB9E954ED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00065775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401487898"/>
      </p:ext>
    </p:extLst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224119144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052190004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D63A-7934-477F-AB36-AEEF82306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7BFEE-1511-4AD4-836E-6A0D841622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2AC2FE-F6D8-4FBC-8FAA-97FF3C60C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717450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92BEF-5B2A-47DD-B3C7-A0FCDA89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228D7B-DB81-4F98-A9C0-DEB7A5ED9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637060611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2D2D-DA93-4D32-B6F0-E7B6C979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85689-81F0-4BF1-A492-459DEF758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4054444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C74D-EBF4-44AB-B663-6605CA1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4E674-0D09-4BF3-BE8B-AB9E954ED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4142182962"/>
      </p:ext>
    </p:extLst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C74D-EBF4-44AB-B663-6605CA1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4E674-0D09-4BF3-BE8B-AB9E954ED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461345063"/>
      </p:ext>
    </p:extLst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64128809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709902943"/>
      </p:ext>
    </p:extLst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506681275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2D2D-DA93-4D32-B6F0-E7B6C979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85689-81F0-4BF1-A492-459DEF758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626412430"/>
      </p:ext>
    </p:extLst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C74D-EBF4-44AB-B663-6605CA1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4E674-0D09-4BF3-BE8B-AB9E954ED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79161838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611171204"/>
      </p:ext>
    </p:extLst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146085479"/>
      </p:ext>
    </p:extLst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511077898"/>
      </p:ext>
    </p:extLst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D63A-7934-477F-AB36-AEEF82306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7BFEE-1511-4AD4-836E-6A0D841622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2AC2FE-F6D8-4FBC-8FAA-97FF3C60C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5264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890198476"/>
      </p:ext>
    </p:extLst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92BEF-5B2A-47DD-B3C7-A0FCDA89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228D7B-DB81-4F98-A9C0-DEB7A5ED9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635464198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2D2D-DA93-4D32-B6F0-E7B6C979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85689-81F0-4BF1-A492-459DEF758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242530660"/>
      </p:ext>
    </p:extLst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C74D-EBF4-44AB-B663-6605CA1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4E674-0D09-4BF3-BE8B-AB9E954ED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286705204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355743906"/>
      </p:ext>
    </p:extLst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268428036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86513180"/>
      </p:ext>
    </p:extLst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2D2D-DA93-4D32-B6F0-E7B6C979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85689-81F0-4BF1-A492-459DEF758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968580092"/>
      </p:ext>
    </p:extLst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C74D-EBF4-44AB-B663-6605CA1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4E674-0D09-4BF3-BE8B-AB9E954ED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474570448"/>
      </p:ext>
    </p:extLst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460593070"/>
      </p:ext>
    </p:extLst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617809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2D2D-DA93-4D32-B6F0-E7B6C979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85689-81F0-4BF1-A492-459DEF758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5629227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535827001"/>
      </p:ext>
    </p:extLst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593073448"/>
      </p:ext>
    </p:extLst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D63A-7934-477F-AB36-AEEF82306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7BFEE-1511-4AD4-836E-6A0D841622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2AC2FE-F6D8-4FBC-8FAA-97FF3C60C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298399"/>
      </p:ext>
    </p:extLst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92BEF-5B2A-47DD-B3C7-A0FCDA89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228D7B-DB81-4F98-A9C0-DEB7A5ED9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555705784"/>
      </p:ext>
    </p:extLst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2D2D-DA93-4D32-B6F0-E7B6C979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85689-81F0-4BF1-A492-459DEF758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85187548"/>
      </p:ext>
    </p:extLst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C74D-EBF4-44AB-B663-6605CA1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4E674-0D09-4BF3-BE8B-AB9E954ED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544312492"/>
      </p:ext>
    </p:extLst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76631724"/>
      </p:ext>
    </p:extLst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918410899"/>
      </p:ext>
    </p:extLst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692924218"/>
      </p:ext>
    </p:extLst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2D2D-DA93-4D32-B6F0-E7B6C979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85689-81F0-4BF1-A492-459DEF758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257429912"/>
      </p:ext>
    </p:extLst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C74D-EBF4-44AB-B663-6605CA1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4E674-0D09-4BF3-BE8B-AB9E954ED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7540173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442115423"/>
      </p:ext>
    </p:extLst>
  </p:cSld>
  <p:clrMapOvr>
    <a:masterClrMapping/>
  </p:clrMapOvr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983779046"/>
      </p:ext>
    </p:extLst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750567822"/>
      </p:ext>
    </p:extLst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852161397"/>
      </p:ext>
    </p:extLst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D63A-7934-477F-AB36-AEEF82306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7BFEE-1511-4AD4-836E-6A0D841622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2AC2FE-F6D8-4FBC-8FAA-97FF3C60C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102607"/>
      </p:ext>
    </p:extLst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92BEF-5B2A-47DD-B3C7-A0FCDA89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228D7B-DB81-4F98-A9C0-DEB7A5ED9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735766383"/>
      </p:ext>
    </p:extLst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2D2D-DA93-4D32-B6F0-E7B6C979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85689-81F0-4BF1-A492-459DEF758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440119357"/>
      </p:ext>
    </p:extLst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C74D-EBF4-44AB-B663-6605CA1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4E674-0D09-4BF3-BE8B-AB9E954ED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777600286"/>
      </p:ext>
    </p:extLst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443844335"/>
      </p:ext>
    </p:extLst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478861284"/>
      </p:ext>
    </p:extLst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3001138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2D2D-DA93-4D32-B6F0-E7B6C979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85689-81F0-4BF1-A492-459DEF758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200079721"/>
      </p:ext>
    </p:extLst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2D2D-DA93-4D32-B6F0-E7B6C979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85689-81F0-4BF1-A492-459DEF758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715686969"/>
      </p:ext>
    </p:extLst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C74D-EBF4-44AB-B663-6605CA1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4E674-0D09-4BF3-BE8B-AB9E954ED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347450789"/>
      </p:ext>
    </p:extLst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492120766"/>
      </p:ext>
    </p:extLst>
  </p:cSld>
  <p:clrMapOvr>
    <a:masterClrMapping/>
  </p:clrMapOvr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672780978"/>
      </p:ext>
    </p:extLst>
  </p:cSld>
  <p:clrMapOvr>
    <a:masterClrMapping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240112694"/>
      </p:ext>
    </p:extLst>
  </p:cSld>
  <p:clrMapOvr>
    <a:masterClrMapping/>
  </p:clrMapOvr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D63A-7934-477F-AB36-AEEF82306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7BFEE-1511-4AD4-836E-6A0D841622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2AC2FE-F6D8-4FBC-8FAA-97FF3C60C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793804"/>
      </p:ext>
    </p:extLst>
  </p:cSld>
  <p:clrMapOvr>
    <a:masterClrMapping/>
  </p:clrMapOvr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92BEF-5B2A-47DD-B3C7-A0FCDA89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228D7B-DB81-4F98-A9C0-DEB7A5ED9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682259259"/>
      </p:ext>
    </p:extLst>
  </p:cSld>
  <p:clrMapOvr>
    <a:masterClrMapping/>
  </p:clrMapOvr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2D2D-DA93-4D32-B6F0-E7B6C979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85689-81F0-4BF1-A492-459DEF758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512859756"/>
      </p:ext>
    </p:extLst>
  </p:cSld>
  <p:clrMapOvr>
    <a:masterClrMapping/>
  </p:clrMapOvr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C74D-EBF4-44AB-B663-6605CA1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4E674-0D09-4BF3-BE8B-AB9E954ED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879891935"/>
      </p:ext>
    </p:extLst>
  </p:cSld>
  <p:clrMapOvr>
    <a:masterClrMapping/>
  </p:clrMapOvr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5390698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C74D-EBF4-44AB-B663-6605CA1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4E674-0D09-4BF3-BE8B-AB9E954ED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579418097"/>
      </p:ext>
    </p:extLst>
  </p:cSld>
  <p:clrMapOvr>
    <a:masterClrMapping/>
  </p:clrMapOvr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56999445"/>
      </p:ext>
    </p:extLst>
  </p:cSld>
  <p:clrMapOvr>
    <a:masterClrMapping/>
  </p:clrMapOvr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070897496"/>
      </p:ext>
    </p:extLst>
  </p:cSld>
  <p:clrMapOvr>
    <a:masterClrMapping/>
  </p:clrMapOvr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2D2D-DA93-4D32-B6F0-E7B6C979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85689-81F0-4BF1-A492-459DEF758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460580342"/>
      </p:ext>
    </p:extLst>
  </p:cSld>
  <p:clrMapOvr>
    <a:masterClrMapping/>
  </p:clrMapOvr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C74D-EBF4-44AB-B663-6605CA1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4E674-0D09-4BF3-BE8B-AB9E954ED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162321559"/>
      </p:ext>
    </p:extLst>
  </p:cSld>
  <p:clrMapOvr>
    <a:masterClrMapping/>
  </p:clrMapOvr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024608524"/>
      </p:ext>
    </p:extLst>
  </p:cSld>
  <p:clrMapOvr>
    <a:masterClrMapping/>
  </p:clrMapOvr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290605439"/>
      </p:ext>
    </p:extLst>
  </p:cSld>
  <p:clrMapOvr>
    <a:masterClrMapping/>
  </p:clrMapOvr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010049491"/>
      </p:ext>
    </p:extLst>
  </p:cSld>
  <p:clrMapOvr>
    <a:masterClrMapping/>
  </p:clrMapOvr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D63A-7934-477F-AB36-AEEF82306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7BFEE-1511-4AD4-836E-6A0D841622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2AC2FE-F6D8-4FBC-8FAA-97FF3C60C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717640"/>
      </p:ext>
    </p:extLst>
  </p:cSld>
  <p:clrMapOvr>
    <a:masterClrMapping/>
  </p:clrMapOvr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92BEF-5B2A-47DD-B3C7-A0FCDA89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228D7B-DB81-4F98-A9C0-DEB7A5ED9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196562280"/>
      </p:ext>
    </p:extLst>
  </p:cSld>
  <p:clrMapOvr>
    <a:masterClrMapping/>
  </p:clrMapOvr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2D2D-DA93-4D32-B6F0-E7B6C979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85689-81F0-4BF1-A492-459DEF758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801377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23880464"/>
      </p:ext>
    </p:extLst>
  </p:cSld>
  <p:clrMapOvr>
    <a:masterClrMapping/>
  </p:clrMapOvr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C74D-EBF4-44AB-B663-6605CA1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4E674-0D09-4BF3-BE8B-AB9E954ED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352053148"/>
      </p:ext>
    </p:extLst>
  </p:cSld>
  <p:clrMapOvr>
    <a:masterClrMapping/>
  </p:clrMapOvr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162182286"/>
      </p:ext>
    </p:extLst>
  </p:cSld>
  <p:clrMapOvr>
    <a:masterClrMapping/>
  </p:clrMapOvr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117167114"/>
      </p:ext>
    </p:extLst>
  </p:cSld>
  <p:clrMapOvr>
    <a:masterClrMapping/>
  </p:clrMapOvr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700321982"/>
      </p:ext>
    </p:extLst>
  </p:cSld>
  <p:clrMapOvr>
    <a:masterClrMapping/>
  </p:clrMapOvr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2D2D-DA93-4D32-B6F0-E7B6C979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85689-81F0-4BF1-A492-459DEF758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2573439"/>
      </p:ext>
    </p:extLst>
  </p:cSld>
  <p:clrMapOvr>
    <a:masterClrMapping/>
  </p:clrMapOvr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C74D-EBF4-44AB-B663-6605CA1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4E674-0D09-4BF3-BE8B-AB9E954ED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27958840"/>
      </p:ext>
    </p:extLst>
  </p:cSld>
  <p:clrMapOvr>
    <a:masterClrMapping/>
  </p:clrMapOvr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204871319"/>
      </p:ext>
    </p:extLst>
  </p:cSld>
  <p:clrMapOvr>
    <a:masterClrMapping/>
  </p:clrMapOvr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135531822"/>
      </p:ext>
    </p:extLst>
  </p:cSld>
  <p:clrMapOvr>
    <a:masterClrMapping/>
  </p:clrMapOvr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767712733"/>
      </p:ext>
    </p:extLst>
  </p:cSld>
  <p:clrMapOvr>
    <a:masterClrMapping/>
  </p:clrMapOvr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D63A-7934-477F-AB36-AEEF82306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7BFEE-1511-4AD4-836E-6A0D841622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2AC2FE-F6D8-4FBC-8FAA-97FF3C60C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70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914281234"/>
      </p:ext>
    </p:extLst>
  </p:cSld>
  <p:clrMapOvr>
    <a:masterClrMapping/>
  </p:clrMapOvr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92BEF-5B2A-47DD-B3C7-A0FCDA89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228D7B-DB81-4F98-A9C0-DEB7A5ED9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934418350"/>
      </p:ext>
    </p:extLst>
  </p:cSld>
  <p:clrMapOvr>
    <a:masterClrMapping/>
  </p:clrMapOvr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2D2D-DA93-4D32-B6F0-E7B6C979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85689-81F0-4BF1-A492-459DEF758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644269256"/>
      </p:ext>
    </p:extLst>
  </p:cSld>
  <p:clrMapOvr>
    <a:masterClrMapping/>
  </p:clrMapOvr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C74D-EBF4-44AB-B663-6605CA1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4E674-0D09-4BF3-BE8B-AB9E954ED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930335880"/>
      </p:ext>
    </p:extLst>
  </p:cSld>
  <p:clrMapOvr>
    <a:masterClrMapping/>
  </p:clrMapOvr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491842096"/>
      </p:ext>
    </p:extLst>
  </p:cSld>
  <p:clrMapOvr>
    <a:masterClrMapping/>
  </p:clrMapOvr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984773265"/>
      </p:ext>
    </p:extLst>
  </p:cSld>
  <p:clrMapOvr>
    <a:masterClrMapping/>
  </p:clrMapOvr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180162920"/>
      </p:ext>
    </p:extLst>
  </p:cSld>
  <p:clrMapOvr>
    <a:masterClrMapping/>
  </p:clrMapOvr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2D2D-DA93-4D32-B6F0-E7B6C979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85689-81F0-4BF1-A492-459DEF758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207526818"/>
      </p:ext>
    </p:extLst>
  </p:cSld>
  <p:clrMapOvr>
    <a:masterClrMapping/>
  </p:clrMapOvr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C74D-EBF4-44AB-B663-6605CA1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4E674-0D09-4BF3-BE8B-AB9E954ED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181020806"/>
      </p:ext>
    </p:extLst>
  </p:cSld>
  <p:clrMapOvr>
    <a:masterClrMapping/>
  </p:clrMapOvr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396297294"/>
      </p:ext>
    </p:extLst>
  </p:cSld>
  <p:clrMapOvr>
    <a:masterClrMapping/>
  </p:clrMapOvr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4784247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549017030"/>
      </p:ext>
    </p:extLst>
  </p:cSld>
  <p:clrMapOvr>
    <a:masterClrMapping/>
  </p:clrMapOvr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634784969"/>
      </p:ext>
    </p:extLst>
  </p:cSld>
  <p:clrMapOvr>
    <a:masterClrMapping/>
  </p:clrMapOvr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D63A-7934-477F-AB36-AEEF82306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7BFEE-1511-4AD4-836E-6A0D841622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2AC2FE-F6D8-4FBC-8FAA-97FF3C60C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442696"/>
      </p:ext>
    </p:extLst>
  </p:cSld>
  <p:clrMapOvr>
    <a:masterClrMapping/>
  </p:clrMapOvr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92BEF-5B2A-47DD-B3C7-A0FCDA89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228D7B-DB81-4F98-A9C0-DEB7A5ED9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578736426"/>
      </p:ext>
    </p:extLst>
  </p:cSld>
  <p:clrMapOvr>
    <a:masterClrMapping/>
  </p:clrMapOvr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2D2D-DA93-4D32-B6F0-E7B6C979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85689-81F0-4BF1-A492-459DEF758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542344741"/>
      </p:ext>
    </p:extLst>
  </p:cSld>
  <p:clrMapOvr>
    <a:masterClrMapping/>
  </p:clrMapOvr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C74D-EBF4-44AB-B663-6605CA1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4E674-0D09-4BF3-BE8B-AB9E954ED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556126849"/>
      </p:ext>
    </p:extLst>
  </p:cSld>
  <p:clrMapOvr>
    <a:masterClrMapping/>
  </p:clrMapOvr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205461696"/>
      </p:ext>
    </p:extLst>
  </p:cSld>
  <p:clrMapOvr>
    <a:masterClrMapping/>
  </p:clrMapOvr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425036080"/>
      </p:ext>
    </p:extLst>
  </p:cSld>
  <p:clrMapOvr>
    <a:masterClrMapping/>
  </p:clrMapOvr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002404397"/>
      </p:ext>
    </p:extLst>
  </p:cSld>
  <p:clrMapOvr>
    <a:masterClrMapping/>
  </p:clrMapOvr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2D2D-DA93-4D32-B6F0-E7B6C979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85689-81F0-4BF1-A492-459DEF758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875081007"/>
      </p:ext>
    </p:extLst>
  </p:cSld>
  <p:clrMapOvr>
    <a:masterClrMapping/>
  </p:clrMapOvr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C74D-EBF4-44AB-B663-6605CA1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4E674-0D09-4BF3-BE8B-AB9E954ED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0955340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D63A-7934-477F-AB36-AEEF82306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7BFEE-1511-4AD4-836E-6A0D841622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2AC2FE-F6D8-4FBC-8FAA-97FF3C60C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946439"/>
      </p:ext>
    </p:extLst>
  </p:cSld>
  <p:clrMapOvr>
    <a:masterClrMapping/>
  </p:clrMapOvr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468512438"/>
      </p:ext>
    </p:extLst>
  </p:cSld>
  <p:clrMapOvr>
    <a:masterClrMapping/>
  </p:clrMapOvr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614954272"/>
      </p:ext>
    </p:extLst>
  </p:cSld>
  <p:clrMapOvr>
    <a:masterClrMapping/>
  </p:clrMapOvr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64851669"/>
      </p:ext>
    </p:extLst>
  </p:cSld>
  <p:clrMapOvr>
    <a:masterClrMapping/>
  </p:clrMapOvr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D63A-7934-477F-AB36-AEEF82306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7BFEE-1511-4AD4-836E-6A0D841622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2AC2FE-F6D8-4FBC-8FAA-97FF3C60C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999782"/>
      </p:ext>
    </p:extLst>
  </p:cSld>
  <p:clrMapOvr>
    <a:masterClrMapping/>
  </p:clrMapOvr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92BEF-5B2A-47DD-B3C7-A0FCDA89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228D7B-DB81-4F98-A9C0-DEB7A5ED9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006467476"/>
      </p:ext>
    </p:extLst>
  </p:cSld>
  <p:clrMapOvr>
    <a:masterClrMapping/>
  </p:clrMapOvr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2D2D-DA93-4D32-B6F0-E7B6C979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85689-81F0-4BF1-A492-459DEF758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359706791"/>
      </p:ext>
    </p:extLst>
  </p:cSld>
  <p:clrMapOvr>
    <a:masterClrMapping/>
  </p:clrMapOvr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C74D-EBF4-44AB-B663-6605CA1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4E674-0D09-4BF3-BE8B-AB9E954ED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259909342"/>
      </p:ext>
    </p:extLst>
  </p:cSld>
  <p:clrMapOvr>
    <a:masterClrMapping/>
  </p:clrMapOvr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212626161"/>
      </p:ext>
    </p:extLst>
  </p:cSld>
  <p:clrMapOvr>
    <a:masterClrMapping/>
  </p:clrMapOvr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796716468"/>
      </p:ext>
    </p:extLst>
  </p:cSld>
  <p:clrMapOvr>
    <a:masterClrMapping/>
  </p:clrMapOvr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6944801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92BEF-5B2A-47DD-B3C7-A0FCDA89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228D7B-DB81-4F98-A9C0-DEB7A5ED9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943819436"/>
      </p:ext>
    </p:extLst>
  </p:cSld>
  <p:clrMapOvr>
    <a:masterClrMapping/>
  </p:clrMapOvr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2D2D-DA93-4D32-B6F0-E7B6C979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85689-81F0-4BF1-A492-459DEF758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422616937"/>
      </p:ext>
    </p:extLst>
  </p:cSld>
  <p:clrMapOvr>
    <a:masterClrMapping/>
  </p:clrMapOvr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C74D-EBF4-44AB-B663-6605CA1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4E674-0D09-4BF3-BE8B-AB9E954ED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35695141"/>
      </p:ext>
    </p:extLst>
  </p:cSld>
  <p:clrMapOvr>
    <a:masterClrMapping/>
  </p:clrMapOvr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64217321"/>
      </p:ext>
    </p:extLst>
  </p:cSld>
  <p:clrMapOvr>
    <a:masterClrMapping/>
  </p:clrMapOvr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233220979"/>
      </p:ext>
    </p:extLst>
  </p:cSld>
  <p:clrMapOvr>
    <a:masterClrMapping/>
  </p:clrMapOvr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415498772"/>
      </p:ext>
    </p:extLst>
  </p:cSld>
  <p:clrMapOvr>
    <a:masterClrMapping/>
  </p:clrMapOvr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D63A-7934-477F-AB36-AEEF82306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7BFEE-1511-4AD4-836E-6A0D841622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2AC2FE-F6D8-4FBC-8FAA-97FF3C60C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992240"/>
      </p:ext>
    </p:extLst>
  </p:cSld>
  <p:clrMapOvr>
    <a:masterClrMapping/>
  </p:clrMapOvr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92BEF-5B2A-47DD-B3C7-A0FCDA89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228D7B-DB81-4F98-A9C0-DEB7A5ED9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736586962"/>
      </p:ext>
    </p:extLst>
  </p:cSld>
  <p:clrMapOvr>
    <a:masterClrMapping/>
  </p:clrMapOvr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2D2D-DA93-4D32-B6F0-E7B6C979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85689-81F0-4BF1-A492-459DEF758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118873620"/>
      </p:ext>
    </p:extLst>
  </p:cSld>
  <p:clrMapOvr>
    <a:masterClrMapping/>
  </p:clrMapOvr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C74D-EBF4-44AB-B663-6605CA1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4E674-0D09-4BF3-BE8B-AB9E954ED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747345385"/>
      </p:ext>
    </p:extLst>
  </p:cSld>
  <p:clrMapOvr>
    <a:masterClrMapping/>
  </p:clrMapOvr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6482427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2D2D-DA93-4D32-B6F0-E7B6C979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85689-81F0-4BF1-A492-459DEF758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4204236020"/>
      </p:ext>
    </p:extLst>
  </p:cSld>
  <p:clrMapOvr>
    <a:masterClrMapping/>
  </p:clrMapOvr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830060837"/>
      </p:ext>
    </p:extLst>
  </p:cSld>
  <p:clrMapOvr>
    <a:masterClrMapping/>
  </p:clrMapOvr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906875324"/>
      </p:ext>
    </p:extLst>
  </p:cSld>
  <p:clrMapOvr>
    <a:masterClrMapping/>
  </p:clrMapOvr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2D2D-DA93-4D32-B6F0-E7B6C979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85689-81F0-4BF1-A492-459DEF758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888033315"/>
      </p:ext>
    </p:extLst>
  </p:cSld>
  <p:clrMapOvr>
    <a:masterClrMapping/>
  </p:clrMapOvr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C74D-EBF4-44AB-B663-6605CA1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4E674-0D09-4BF3-BE8B-AB9E954ED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001897904"/>
      </p:ext>
    </p:extLst>
  </p:cSld>
  <p:clrMapOvr>
    <a:masterClrMapping/>
  </p:clrMapOvr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426953504"/>
      </p:ext>
    </p:extLst>
  </p:cSld>
  <p:clrMapOvr>
    <a:masterClrMapping/>
  </p:clrMapOvr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260236461"/>
      </p:ext>
    </p:extLst>
  </p:cSld>
  <p:clrMapOvr>
    <a:masterClrMapping/>
  </p:clrMapOvr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47072161"/>
      </p:ext>
    </p:extLst>
  </p:cSld>
  <p:clrMapOvr>
    <a:masterClrMapping/>
  </p:clrMapOvr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D63A-7934-477F-AB36-AEEF82306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7BFEE-1511-4AD4-836E-6A0D841622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2AC2FE-F6D8-4FBC-8FAA-97FF3C60C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480380"/>
      </p:ext>
    </p:extLst>
  </p:cSld>
  <p:clrMapOvr>
    <a:masterClrMapping/>
  </p:clrMapOvr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92BEF-5B2A-47DD-B3C7-A0FCDA89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228D7B-DB81-4F98-A9C0-DEB7A5ED9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982529613"/>
      </p:ext>
    </p:extLst>
  </p:cSld>
  <p:clrMapOvr>
    <a:masterClrMapping/>
  </p:clrMapOvr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2D2D-DA93-4D32-B6F0-E7B6C979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85689-81F0-4BF1-A492-459DEF758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932812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C74D-EBF4-44AB-B663-6605CA1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4E674-0D09-4BF3-BE8B-AB9E954ED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0227728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C74D-EBF4-44AB-B663-6605CA1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4E674-0D09-4BF3-BE8B-AB9E954ED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391437191"/>
      </p:ext>
    </p:extLst>
  </p:cSld>
  <p:clrMapOvr>
    <a:masterClrMapping/>
  </p:clrMapOvr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C74D-EBF4-44AB-B663-6605CA1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4E674-0D09-4BF3-BE8B-AB9E954ED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601483075"/>
      </p:ext>
    </p:extLst>
  </p:cSld>
  <p:clrMapOvr>
    <a:masterClrMapping/>
  </p:clrMapOvr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733443509"/>
      </p:ext>
    </p:extLst>
  </p:cSld>
  <p:clrMapOvr>
    <a:masterClrMapping/>
  </p:clrMapOvr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576994392"/>
      </p:ext>
    </p:extLst>
  </p:cSld>
  <p:clrMapOvr>
    <a:masterClrMapping/>
  </p:clrMapOvr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285721571"/>
      </p:ext>
    </p:extLst>
  </p:cSld>
  <p:clrMapOvr>
    <a:masterClrMapping/>
  </p:clrMapOvr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2D2D-DA93-4D32-B6F0-E7B6C979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85689-81F0-4BF1-A492-459DEF758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845684716"/>
      </p:ext>
    </p:extLst>
  </p:cSld>
  <p:clrMapOvr>
    <a:masterClrMapping/>
  </p:clrMapOvr>
</p:sld>
</file>

<file path=ppt/slides/slide4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C74D-EBF4-44AB-B663-6605CA1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4E674-0D09-4BF3-BE8B-AB9E954ED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338189446"/>
      </p:ext>
    </p:extLst>
  </p:cSld>
  <p:clrMapOvr>
    <a:masterClrMapping/>
  </p:clrMapOvr>
</p:sld>
</file>

<file path=ppt/slides/slide4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26632584"/>
      </p:ext>
    </p:extLst>
  </p:cSld>
  <p:clrMapOvr>
    <a:masterClrMapping/>
  </p:clrMapOvr>
</p:sld>
</file>

<file path=ppt/slides/slide4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513464704"/>
      </p:ext>
    </p:extLst>
  </p:cSld>
  <p:clrMapOvr>
    <a:masterClrMapping/>
  </p:clrMapOvr>
</p:sld>
</file>

<file path=ppt/slides/slide4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157307916"/>
      </p:ext>
    </p:extLst>
  </p:cSld>
  <p:clrMapOvr>
    <a:masterClrMapping/>
  </p:clrMapOvr>
</p:sld>
</file>

<file path=ppt/slides/slide4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D63A-7934-477F-AB36-AEEF82306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7BFEE-1511-4AD4-836E-6A0D841622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2AC2FE-F6D8-4FBC-8FAA-97FF3C60C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0585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289103941"/>
      </p:ext>
    </p:extLst>
  </p:cSld>
  <p:clrMapOvr>
    <a:masterClrMapping/>
  </p:clrMapOvr>
</p:sld>
</file>

<file path=ppt/slides/slide4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92BEF-5B2A-47DD-B3C7-A0FCDA89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228D7B-DB81-4F98-A9C0-DEB7A5ED9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4184005564"/>
      </p:ext>
    </p:extLst>
  </p:cSld>
  <p:clrMapOvr>
    <a:masterClrMapping/>
  </p:clrMapOvr>
</p:sld>
</file>

<file path=ppt/slides/slide4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2D2D-DA93-4D32-B6F0-E7B6C979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85689-81F0-4BF1-A492-459DEF758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602679614"/>
      </p:ext>
    </p:extLst>
  </p:cSld>
  <p:clrMapOvr>
    <a:masterClrMapping/>
  </p:clrMapOvr>
</p:sld>
</file>

<file path=ppt/slides/slide4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C74D-EBF4-44AB-B663-6605CA1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4E674-0D09-4BF3-BE8B-AB9E954ED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809913954"/>
      </p:ext>
    </p:extLst>
  </p:cSld>
  <p:clrMapOvr>
    <a:masterClrMapping/>
  </p:clrMapOvr>
</p:sld>
</file>

<file path=ppt/slides/slide4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400689877"/>
      </p:ext>
    </p:extLst>
  </p:cSld>
  <p:clrMapOvr>
    <a:masterClrMapping/>
  </p:clrMapOvr>
</p:sld>
</file>

<file path=ppt/slides/slide4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759279875"/>
      </p:ext>
    </p:extLst>
  </p:cSld>
  <p:clrMapOvr>
    <a:masterClrMapping/>
  </p:clrMapOvr>
</p:sld>
</file>

<file path=ppt/slides/slide4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807875950"/>
      </p:ext>
    </p:extLst>
  </p:cSld>
  <p:clrMapOvr>
    <a:masterClrMapping/>
  </p:clrMapOvr>
</p:sld>
</file>

<file path=ppt/slides/slide4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2D2D-DA93-4D32-B6F0-E7B6C979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85689-81F0-4BF1-A492-459DEF758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780421864"/>
      </p:ext>
    </p:extLst>
  </p:cSld>
  <p:clrMapOvr>
    <a:masterClrMapping/>
  </p:clrMapOvr>
</p:sld>
</file>

<file path=ppt/slides/slide4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C74D-EBF4-44AB-B663-6605CA1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4E674-0D09-4BF3-BE8B-AB9E954ED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895819273"/>
      </p:ext>
    </p:extLst>
  </p:cSld>
  <p:clrMapOvr>
    <a:masterClrMapping/>
  </p:clrMapOvr>
</p:sld>
</file>

<file path=ppt/slides/slide4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070358317"/>
      </p:ext>
    </p:extLst>
  </p:cSld>
  <p:clrMapOvr>
    <a:masterClrMapping/>
  </p:clrMapOvr>
</p:sld>
</file>

<file path=ppt/slides/slide4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0177946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4254343786"/>
      </p:ext>
    </p:extLst>
  </p:cSld>
  <p:clrMapOvr>
    <a:masterClrMapping/>
  </p:clrMapOvr>
</p:sld>
</file>

<file path=ppt/slides/slide4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13793815"/>
      </p:ext>
    </p:extLst>
  </p:cSld>
  <p:clrMapOvr>
    <a:masterClrMapping/>
  </p:clrMapOvr>
</p:sld>
</file>

<file path=ppt/slides/slide4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D63A-7934-477F-AB36-AEEF82306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7BFEE-1511-4AD4-836E-6A0D841622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2AC2FE-F6D8-4FBC-8FAA-97FF3C60C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504893"/>
      </p:ext>
    </p:extLst>
  </p:cSld>
  <p:clrMapOvr>
    <a:masterClrMapping/>
  </p:clrMapOvr>
</p:sld>
</file>

<file path=ppt/slides/slide4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92BEF-5B2A-47DD-B3C7-A0FCDA89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228D7B-DB81-4F98-A9C0-DEB7A5ED9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4153182441"/>
      </p:ext>
    </p:extLst>
  </p:cSld>
  <p:clrMapOvr>
    <a:masterClrMapping/>
  </p:clrMapOvr>
</p:sld>
</file>

<file path=ppt/slides/slide4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2D2D-DA93-4D32-B6F0-E7B6C979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85689-81F0-4BF1-A492-459DEF758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4142988816"/>
      </p:ext>
    </p:extLst>
  </p:cSld>
  <p:clrMapOvr>
    <a:masterClrMapping/>
  </p:clrMapOvr>
</p:sld>
</file>

<file path=ppt/slides/slide4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C74D-EBF4-44AB-B663-6605CA1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4E674-0D09-4BF3-BE8B-AB9E954ED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249971035"/>
      </p:ext>
    </p:extLst>
  </p:cSld>
  <p:clrMapOvr>
    <a:masterClrMapping/>
  </p:clrMapOvr>
</p:sld>
</file>

<file path=ppt/slides/slide4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87888612"/>
      </p:ext>
    </p:extLst>
  </p:cSld>
  <p:clrMapOvr>
    <a:masterClrMapping/>
  </p:clrMapOvr>
</p:sld>
</file>

<file path=ppt/slides/slide4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467220756"/>
      </p:ext>
    </p:extLst>
  </p:cSld>
  <p:clrMapOvr>
    <a:masterClrMapping/>
  </p:clrMapOvr>
</p:sld>
</file>

<file path=ppt/slides/slide4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795554975"/>
      </p:ext>
    </p:extLst>
  </p:cSld>
  <p:clrMapOvr>
    <a:masterClrMapping/>
  </p:clrMapOvr>
</p:sld>
</file>

<file path=ppt/slides/slide4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2D2D-DA93-4D32-B6F0-E7B6C979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85689-81F0-4BF1-A492-459DEF758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855299894"/>
      </p:ext>
    </p:extLst>
  </p:cSld>
  <p:clrMapOvr>
    <a:masterClrMapping/>
  </p:clrMapOvr>
</p:sld>
</file>

<file path=ppt/slides/slide4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C74D-EBF4-44AB-B663-6605CA1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4E674-0D09-4BF3-BE8B-AB9E954ED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2321292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826397685"/>
      </p:ext>
    </p:extLst>
  </p:cSld>
  <p:clrMapOvr>
    <a:masterClrMapping/>
  </p:clrMapOvr>
</p:sld>
</file>

<file path=ppt/slides/slide4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0501507"/>
      </p:ext>
    </p:extLst>
  </p:cSld>
  <p:clrMapOvr>
    <a:masterClrMapping/>
  </p:clrMapOvr>
</p:sld>
</file>

<file path=ppt/slides/slide4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442168639"/>
      </p:ext>
    </p:extLst>
  </p:cSld>
  <p:clrMapOvr>
    <a:masterClrMapping/>
  </p:clrMapOvr>
</p:sld>
</file>

<file path=ppt/slides/slide4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961308441"/>
      </p:ext>
    </p:extLst>
  </p:cSld>
  <p:clrMapOvr>
    <a:masterClrMapping/>
  </p:clrMapOvr>
</p:sld>
</file>

<file path=ppt/slides/slide4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D63A-7934-477F-AB36-AEEF82306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7BFEE-1511-4AD4-836E-6A0D841622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2AC2FE-F6D8-4FBC-8FAA-97FF3C60C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246661"/>
      </p:ext>
    </p:extLst>
  </p:cSld>
  <p:clrMapOvr>
    <a:masterClrMapping/>
  </p:clrMapOvr>
</p:sld>
</file>

<file path=ppt/slides/slide4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92BEF-5B2A-47DD-B3C7-A0FCDA89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228D7B-DB81-4F98-A9C0-DEB7A5ED9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843867547"/>
      </p:ext>
    </p:extLst>
  </p:cSld>
  <p:clrMapOvr>
    <a:masterClrMapping/>
  </p:clrMapOvr>
</p:sld>
</file>

<file path=ppt/slides/slide4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2D2D-DA93-4D32-B6F0-E7B6C979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85689-81F0-4BF1-A492-459DEF758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817806643"/>
      </p:ext>
    </p:extLst>
  </p:cSld>
  <p:clrMapOvr>
    <a:masterClrMapping/>
  </p:clrMapOvr>
</p:sld>
</file>

<file path=ppt/slides/slide4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C74D-EBF4-44AB-B663-6605CA1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4E674-0D09-4BF3-BE8B-AB9E954ED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83882457"/>
      </p:ext>
    </p:extLst>
  </p:cSld>
  <p:clrMapOvr>
    <a:masterClrMapping/>
  </p:clrMapOvr>
</p:sld>
</file>

<file path=ppt/slides/slide4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890799500"/>
      </p:ext>
    </p:extLst>
  </p:cSld>
  <p:clrMapOvr>
    <a:masterClrMapping/>
  </p:clrMapOvr>
</p:sld>
</file>

<file path=ppt/slides/slide4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356452100"/>
      </p:ext>
    </p:extLst>
  </p:cSld>
  <p:clrMapOvr>
    <a:masterClrMapping/>
  </p:clrMapOvr>
</p:sld>
</file>

<file path=ppt/slides/slide4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2475217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2D2D-DA93-4D32-B6F0-E7B6C979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85689-81F0-4BF1-A492-459DEF758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347017828"/>
      </p:ext>
    </p:extLst>
  </p:cSld>
  <p:clrMapOvr>
    <a:masterClrMapping/>
  </p:clrMapOvr>
</p:sld>
</file>

<file path=ppt/slides/slide4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2D2D-DA93-4D32-B6F0-E7B6C979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85689-81F0-4BF1-A492-459DEF758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677096604"/>
      </p:ext>
    </p:extLst>
  </p:cSld>
  <p:clrMapOvr>
    <a:masterClrMapping/>
  </p:clrMapOvr>
</p:sld>
</file>

<file path=ppt/slides/slide4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C74D-EBF4-44AB-B663-6605CA1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4E674-0D09-4BF3-BE8B-AB9E954ED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366643510"/>
      </p:ext>
    </p:extLst>
  </p:cSld>
  <p:clrMapOvr>
    <a:masterClrMapping/>
  </p:clrMapOvr>
</p:sld>
</file>

<file path=ppt/slides/slide4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990816107"/>
      </p:ext>
    </p:extLst>
  </p:cSld>
  <p:clrMapOvr>
    <a:masterClrMapping/>
  </p:clrMapOvr>
</p:sld>
</file>

<file path=ppt/slides/slide4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429770115"/>
      </p:ext>
    </p:extLst>
  </p:cSld>
  <p:clrMapOvr>
    <a:masterClrMapping/>
  </p:clrMapOvr>
</p:sld>
</file>

<file path=ppt/slides/slide4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4222504001"/>
      </p:ext>
    </p:extLst>
  </p:cSld>
  <p:clrMapOvr>
    <a:masterClrMapping/>
  </p:clrMapOvr>
</p:sld>
</file>

<file path=ppt/slides/slide4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D63A-7934-477F-AB36-AEEF82306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7BFEE-1511-4AD4-836E-6A0D841622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2AC2FE-F6D8-4FBC-8FAA-97FF3C60C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955122"/>
      </p:ext>
    </p:extLst>
  </p:cSld>
  <p:clrMapOvr>
    <a:masterClrMapping/>
  </p:clrMapOvr>
</p:sld>
</file>

<file path=ppt/slides/slide4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92BEF-5B2A-47DD-B3C7-A0FCDA89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228D7B-DB81-4F98-A9C0-DEB7A5ED9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394455288"/>
      </p:ext>
    </p:extLst>
  </p:cSld>
  <p:clrMapOvr>
    <a:masterClrMapping/>
  </p:clrMapOvr>
</p:sld>
</file>

<file path=ppt/slides/slide4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2D2D-DA93-4D32-B6F0-E7B6C979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85689-81F0-4BF1-A492-459DEF758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704416305"/>
      </p:ext>
    </p:extLst>
  </p:cSld>
  <p:clrMapOvr>
    <a:masterClrMapping/>
  </p:clrMapOvr>
</p:sld>
</file>

<file path=ppt/slides/slide4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C74D-EBF4-44AB-B663-6605CA1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4E674-0D09-4BF3-BE8B-AB9E954ED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4294653561"/>
      </p:ext>
    </p:extLst>
  </p:cSld>
  <p:clrMapOvr>
    <a:masterClrMapping/>
  </p:clrMapOvr>
</p:sld>
</file>

<file path=ppt/slides/slide4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0290978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C74D-EBF4-44AB-B663-6605CA1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4E674-0D09-4BF3-BE8B-AB9E954ED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601145019"/>
      </p:ext>
    </p:extLst>
  </p:cSld>
  <p:clrMapOvr>
    <a:masterClrMapping/>
  </p:clrMapOvr>
</p:sld>
</file>

<file path=ppt/slides/slide4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880022472"/>
      </p:ext>
    </p:extLst>
  </p:cSld>
  <p:clrMapOvr>
    <a:masterClrMapping/>
  </p:clrMapOvr>
</p:sld>
</file>

<file path=ppt/slides/slide4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932766111"/>
      </p:ext>
    </p:extLst>
  </p:cSld>
  <p:clrMapOvr>
    <a:masterClrMapping/>
  </p:clrMapOvr>
</p:sld>
</file>

<file path=ppt/slides/slide4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2D2D-DA93-4D32-B6F0-E7B6C979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85689-81F0-4BF1-A492-459DEF758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644399759"/>
      </p:ext>
    </p:extLst>
  </p:cSld>
  <p:clrMapOvr>
    <a:masterClrMapping/>
  </p:clrMapOvr>
</p:sld>
</file>

<file path=ppt/slides/slide4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C74D-EBF4-44AB-B663-6605CA1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4E674-0D09-4BF3-BE8B-AB9E954ED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401918814"/>
      </p:ext>
    </p:extLst>
  </p:cSld>
  <p:clrMapOvr>
    <a:masterClrMapping/>
  </p:clrMapOvr>
</p:sld>
</file>

<file path=ppt/slides/slide4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149038307"/>
      </p:ext>
    </p:extLst>
  </p:cSld>
  <p:clrMapOvr>
    <a:masterClrMapping/>
  </p:clrMapOvr>
</p:sld>
</file>

<file path=ppt/slides/slide4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961681197"/>
      </p:ext>
    </p:extLst>
  </p:cSld>
  <p:clrMapOvr>
    <a:masterClrMapping/>
  </p:clrMapOvr>
</p:sld>
</file>

<file path=ppt/slides/slide4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389925621"/>
      </p:ext>
    </p:extLst>
  </p:cSld>
  <p:clrMapOvr>
    <a:masterClrMapping/>
  </p:clrMapOvr>
</p:sld>
</file>

<file path=ppt/slides/slide4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D63A-7934-477F-AB36-AEEF82306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7BFEE-1511-4AD4-836E-6A0D841622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2AC2FE-F6D8-4FBC-8FAA-97FF3C60C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124888"/>
      </p:ext>
    </p:extLst>
  </p:cSld>
  <p:clrMapOvr>
    <a:masterClrMapping/>
  </p:clrMapOvr>
</p:sld>
</file>

<file path=ppt/slides/slide4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92BEF-5B2A-47DD-B3C7-A0FCDA89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228D7B-DB81-4F98-A9C0-DEB7A5ED9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631808351"/>
      </p:ext>
    </p:extLst>
  </p:cSld>
  <p:clrMapOvr>
    <a:masterClrMapping/>
  </p:clrMapOvr>
</p:sld>
</file>

<file path=ppt/slides/slide4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2D2D-DA93-4D32-B6F0-E7B6C979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85689-81F0-4BF1-A492-459DEF758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6755058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342965070"/>
      </p:ext>
    </p:extLst>
  </p:cSld>
  <p:clrMapOvr>
    <a:masterClrMapping/>
  </p:clrMapOvr>
</p:sld>
</file>

<file path=ppt/slides/slide4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C74D-EBF4-44AB-B663-6605CA1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4E674-0D09-4BF3-BE8B-AB9E954ED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434924507"/>
      </p:ext>
    </p:extLst>
  </p:cSld>
  <p:clrMapOvr>
    <a:masterClrMapping/>
  </p:clrMapOvr>
</p:sld>
</file>

<file path=ppt/slides/slide4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703716569"/>
      </p:ext>
    </p:extLst>
  </p:cSld>
  <p:clrMapOvr>
    <a:masterClrMapping/>
  </p:clrMapOvr>
</p:sld>
</file>

<file path=ppt/slides/slide4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230462486"/>
      </p:ext>
    </p:extLst>
  </p:cSld>
  <p:clrMapOvr>
    <a:masterClrMapping/>
  </p:clrMapOvr>
</p:sld>
</file>

<file path=ppt/slides/slide4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72371027"/>
      </p:ext>
    </p:extLst>
  </p:cSld>
  <p:clrMapOvr>
    <a:masterClrMapping/>
  </p:clrMapOvr>
</p:sld>
</file>

<file path=ppt/slides/slide4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2D2D-DA93-4D32-B6F0-E7B6C979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85689-81F0-4BF1-A492-459DEF758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160211845"/>
      </p:ext>
    </p:extLst>
  </p:cSld>
  <p:clrMapOvr>
    <a:masterClrMapping/>
  </p:clrMapOvr>
</p:sld>
</file>

<file path=ppt/slides/slide4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C74D-EBF4-44AB-B663-6605CA1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4E674-0D09-4BF3-BE8B-AB9E954ED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4012161780"/>
      </p:ext>
    </p:extLst>
  </p:cSld>
  <p:clrMapOvr>
    <a:masterClrMapping/>
  </p:clrMapOvr>
</p:sld>
</file>

<file path=ppt/slides/slide4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776177223"/>
      </p:ext>
    </p:extLst>
  </p:cSld>
  <p:clrMapOvr>
    <a:masterClrMapping/>
  </p:clrMapOvr>
</p:sld>
</file>

<file path=ppt/slides/slide4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361679067"/>
      </p:ext>
    </p:extLst>
  </p:cSld>
  <p:clrMapOvr>
    <a:masterClrMapping/>
  </p:clrMapOvr>
</p:sld>
</file>

<file path=ppt/slides/slide4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516538470"/>
      </p:ext>
    </p:extLst>
  </p:cSld>
  <p:clrMapOvr>
    <a:masterClrMapping/>
  </p:clrMapOvr>
</p:sld>
</file>

<file path=ppt/slides/slide4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D63A-7934-477F-AB36-AEEF82306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7BFEE-1511-4AD4-836E-6A0D841622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2AC2FE-F6D8-4FBC-8FAA-97FF3C60C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1818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473708512"/>
      </p:ext>
    </p:extLst>
  </p:cSld>
  <p:clrMapOvr>
    <a:masterClrMapping/>
  </p:clrMapOvr>
</p:sld>
</file>

<file path=ppt/slides/slide4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92BEF-5B2A-47DD-B3C7-A0FCDA89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228D7B-DB81-4F98-A9C0-DEB7A5ED9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274796963"/>
      </p:ext>
    </p:extLst>
  </p:cSld>
  <p:clrMapOvr>
    <a:masterClrMapping/>
  </p:clrMapOvr>
</p:sld>
</file>

<file path=ppt/slides/slide4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2D2D-DA93-4D32-B6F0-E7B6C979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85689-81F0-4BF1-A492-459DEF758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106441891"/>
      </p:ext>
    </p:extLst>
  </p:cSld>
  <p:clrMapOvr>
    <a:masterClrMapping/>
  </p:clrMapOvr>
</p:sld>
</file>

<file path=ppt/slides/slide4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C74D-EBF4-44AB-B663-6605CA1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4E674-0D09-4BF3-BE8B-AB9E954ED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688796761"/>
      </p:ext>
    </p:extLst>
  </p:cSld>
  <p:clrMapOvr>
    <a:masterClrMapping/>
  </p:clrMapOvr>
</p:sld>
</file>

<file path=ppt/slides/slide4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750538247"/>
      </p:ext>
    </p:extLst>
  </p:cSld>
  <p:clrMapOvr>
    <a:masterClrMapping/>
  </p:clrMapOvr>
</p:sld>
</file>

<file path=ppt/slides/slide4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173563926"/>
      </p:ext>
    </p:extLst>
  </p:cSld>
  <p:clrMapOvr>
    <a:masterClrMapping/>
  </p:clrMapOvr>
</p:sld>
</file>

<file path=ppt/slides/slide4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617567431"/>
      </p:ext>
    </p:extLst>
  </p:cSld>
  <p:clrMapOvr>
    <a:masterClrMapping/>
  </p:clrMapOvr>
</p:sld>
</file>

<file path=ppt/slides/slide4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2D2D-DA93-4D32-B6F0-E7B6C979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85689-81F0-4BF1-A492-459DEF758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096720289"/>
      </p:ext>
    </p:extLst>
  </p:cSld>
  <p:clrMapOvr>
    <a:masterClrMapping/>
  </p:clrMapOvr>
</p:sld>
</file>

<file path=ppt/slides/slide4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C74D-EBF4-44AB-B663-6605CA1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4E674-0D09-4BF3-BE8B-AB9E954ED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271745534"/>
      </p:ext>
    </p:extLst>
  </p:cSld>
  <p:clrMapOvr>
    <a:masterClrMapping/>
  </p:clrMapOvr>
</p:sld>
</file>

<file path=ppt/slides/slide4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024439265"/>
      </p:ext>
    </p:extLst>
  </p:cSld>
  <p:clrMapOvr>
    <a:masterClrMapping/>
  </p:clrMapOvr>
</p:sld>
</file>

<file path=ppt/slides/slide4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0797031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17834282"/>
      </p:ext>
    </p:extLst>
  </p:cSld>
  <p:clrMapOvr>
    <a:masterClrMapping/>
  </p:clrMapOvr>
</p:sld>
</file>

<file path=ppt/slides/slide4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674247495"/>
      </p:ext>
    </p:extLst>
  </p:cSld>
  <p:clrMapOvr>
    <a:masterClrMapping/>
  </p:clrMapOvr>
</p:sld>
</file>

<file path=ppt/slides/slide4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D63A-7934-477F-AB36-AEEF82306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7BFEE-1511-4AD4-836E-6A0D841622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2AC2FE-F6D8-4FBC-8FAA-97FF3C60C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17920"/>
      </p:ext>
    </p:extLst>
  </p:cSld>
  <p:clrMapOvr>
    <a:masterClrMapping/>
  </p:clrMapOvr>
</p:sld>
</file>

<file path=ppt/slides/slide4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92BEF-5B2A-47DD-B3C7-A0FCDA89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228D7B-DB81-4F98-A9C0-DEB7A5ED9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100459683"/>
      </p:ext>
    </p:extLst>
  </p:cSld>
  <p:clrMapOvr>
    <a:masterClrMapping/>
  </p:clrMapOvr>
</p:sld>
</file>

<file path=ppt/slides/slide4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2D2D-DA93-4D32-B6F0-E7B6C979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85689-81F0-4BF1-A492-459DEF758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110666388"/>
      </p:ext>
    </p:extLst>
  </p:cSld>
  <p:clrMapOvr>
    <a:masterClrMapping/>
  </p:clrMapOvr>
</p:sld>
</file>

<file path=ppt/slides/slide4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C74D-EBF4-44AB-B663-6605CA1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4E674-0D09-4BF3-BE8B-AB9E954ED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353171281"/>
      </p:ext>
    </p:extLst>
  </p:cSld>
  <p:clrMapOvr>
    <a:masterClrMapping/>
  </p:clrMapOvr>
</p:sld>
</file>

<file path=ppt/slides/slide4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12348746"/>
      </p:ext>
    </p:extLst>
  </p:cSld>
  <p:clrMapOvr>
    <a:masterClrMapping/>
  </p:clrMapOvr>
</p:sld>
</file>

<file path=ppt/slides/slide4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885316651"/>
      </p:ext>
    </p:extLst>
  </p:cSld>
  <p:clrMapOvr>
    <a:masterClrMapping/>
  </p:clrMapOvr>
</p:sld>
</file>

<file path=ppt/slides/slide4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4057889504"/>
      </p:ext>
    </p:extLst>
  </p:cSld>
  <p:clrMapOvr>
    <a:masterClrMapping/>
  </p:clrMapOvr>
</p:sld>
</file>

<file path=ppt/slides/slide4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2D2D-DA93-4D32-B6F0-E7B6C979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85689-81F0-4BF1-A492-459DEF758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967380462"/>
      </p:ext>
    </p:extLst>
  </p:cSld>
  <p:clrMapOvr>
    <a:masterClrMapping/>
  </p:clrMapOvr>
</p:sld>
</file>

<file path=ppt/slides/slide4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C74D-EBF4-44AB-B663-6605CA1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4E674-0D09-4BF3-BE8B-AB9E954ED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4463044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D63A-7934-477F-AB36-AEEF82306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7BFEE-1511-4AD4-836E-6A0D841622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2AC2FE-F6D8-4FBC-8FAA-97FF3C60C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13912"/>
      </p:ext>
    </p:extLst>
  </p:cSld>
  <p:clrMapOvr>
    <a:masterClrMapping/>
  </p:clrMapOvr>
</p:sld>
</file>

<file path=ppt/slides/slide4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971828630"/>
      </p:ext>
    </p:extLst>
  </p:cSld>
  <p:clrMapOvr>
    <a:masterClrMapping/>
  </p:clrMapOvr>
</p:sld>
</file>

<file path=ppt/slides/slide4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319831475"/>
      </p:ext>
    </p:extLst>
  </p:cSld>
  <p:clrMapOvr>
    <a:masterClrMapping/>
  </p:clrMapOvr>
</p:sld>
</file>

<file path=ppt/slides/slide4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803899556"/>
      </p:ext>
    </p:extLst>
  </p:cSld>
  <p:clrMapOvr>
    <a:masterClrMapping/>
  </p:clrMapOvr>
</p:sld>
</file>

<file path=ppt/slides/slide4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D63A-7934-477F-AB36-AEEF82306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7BFEE-1511-4AD4-836E-6A0D841622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2AC2FE-F6D8-4FBC-8FAA-97FF3C60C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655131"/>
      </p:ext>
    </p:extLst>
  </p:cSld>
  <p:clrMapOvr>
    <a:masterClrMapping/>
  </p:clrMapOvr>
</p:sld>
</file>

<file path=ppt/slides/slide4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92BEF-5B2A-47DD-B3C7-A0FCDA89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228D7B-DB81-4F98-A9C0-DEB7A5ED9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829550012"/>
      </p:ext>
    </p:extLst>
  </p:cSld>
  <p:clrMapOvr>
    <a:masterClrMapping/>
  </p:clrMapOvr>
</p:sld>
</file>

<file path=ppt/slides/slide4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2D2D-DA93-4D32-B6F0-E7B6C979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85689-81F0-4BF1-A492-459DEF758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715602752"/>
      </p:ext>
    </p:extLst>
  </p:cSld>
  <p:clrMapOvr>
    <a:masterClrMapping/>
  </p:clrMapOvr>
</p:sld>
</file>

<file path=ppt/slides/slide4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C74D-EBF4-44AB-B663-6605CA1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4E674-0D09-4BF3-BE8B-AB9E954ED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654444435"/>
      </p:ext>
    </p:extLst>
  </p:cSld>
  <p:clrMapOvr>
    <a:masterClrMapping/>
  </p:clrMapOvr>
</p:sld>
</file>

<file path=ppt/slides/slide4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216178788"/>
      </p:ext>
    </p:extLst>
  </p:cSld>
  <p:clrMapOvr>
    <a:masterClrMapping/>
  </p:clrMapOvr>
</p:sld>
</file>

<file path=ppt/slides/slide4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757178880"/>
      </p:ext>
    </p:extLst>
  </p:cSld>
  <p:clrMapOvr>
    <a:masterClrMapping/>
  </p:clrMapOvr>
</p:sld>
</file>

<file path=ppt/slides/slide4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055642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3851202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92BEF-5B2A-47DD-B3C7-A0FCDA89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228D7B-DB81-4F98-A9C0-DEB7A5ED9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4194810179"/>
      </p:ext>
    </p:extLst>
  </p:cSld>
  <p:clrMapOvr>
    <a:masterClrMapping/>
  </p:clrMapOvr>
</p:sld>
</file>

<file path=ppt/slides/slide5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2D2D-DA93-4D32-B6F0-E7B6C979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85689-81F0-4BF1-A492-459DEF758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178692861"/>
      </p:ext>
    </p:extLst>
  </p:cSld>
  <p:clrMapOvr>
    <a:masterClrMapping/>
  </p:clrMapOvr>
</p:sld>
</file>

<file path=ppt/slides/slide5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C74D-EBF4-44AB-B663-6605CA1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4E674-0D09-4BF3-BE8B-AB9E954ED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604215209"/>
      </p:ext>
    </p:extLst>
  </p:cSld>
  <p:clrMapOvr>
    <a:masterClrMapping/>
  </p:clrMapOvr>
</p:sld>
</file>

<file path=ppt/slides/slide5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780075606"/>
      </p:ext>
    </p:extLst>
  </p:cSld>
  <p:clrMapOvr>
    <a:masterClrMapping/>
  </p:clrMapOvr>
</p:sld>
</file>

<file path=ppt/slides/slide5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4173200782"/>
      </p:ext>
    </p:extLst>
  </p:cSld>
  <p:clrMapOvr>
    <a:masterClrMapping/>
  </p:clrMapOvr>
</p:sld>
</file>

<file path=ppt/slides/slide5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244158643"/>
      </p:ext>
    </p:extLst>
  </p:cSld>
  <p:clrMapOvr>
    <a:masterClrMapping/>
  </p:clrMapOvr>
</p:sld>
</file>

<file path=ppt/slides/slide5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D63A-7934-477F-AB36-AEEF82306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7BFEE-1511-4AD4-836E-6A0D841622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2AC2FE-F6D8-4FBC-8FAA-97FF3C60C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553800"/>
      </p:ext>
    </p:extLst>
  </p:cSld>
  <p:clrMapOvr>
    <a:masterClrMapping/>
  </p:clrMapOvr>
</p:sld>
</file>

<file path=ppt/slides/slide5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92BEF-5B2A-47DD-B3C7-A0FCDA89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228D7B-DB81-4F98-A9C0-DEB7A5ED9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4187288446"/>
      </p:ext>
    </p:extLst>
  </p:cSld>
  <p:clrMapOvr>
    <a:masterClrMapping/>
  </p:clrMapOvr>
</p:sld>
</file>

<file path=ppt/slides/slide5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2D2D-DA93-4D32-B6F0-E7B6C979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85689-81F0-4BF1-A492-459DEF758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551454861"/>
      </p:ext>
    </p:extLst>
  </p:cSld>
  <p:clrMapOvr>
    <a:masterClrMapping/>
  </p:clrMapOvr>
</p:sld>
</file>

<file path=ppt/slides/slide5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C74D-EBF4-44AB-B663-6605CA1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4E674-0D09-4BF3-BE8B-AB9E954ED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292677208"/>
      </p:ext>
    </p:extLst>
  </p:cSld>
  <p:clrMapOvr>
    <a:masterClrMapping/>
  </p:clrMapOvr>
</p:sld>
</file>

<file path=ppt/slides/slide5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6741475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2D2D-DA93-4D32-B6F0-E7B6C979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85689-81F0-4BF1-A492-459DEF758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090583678"/>
      </p:ext>
    </p:extLst>
  </p:cSld>
  <p:clrMapOvr>
    <a:masterClrMapping/>
  </p:clrMapOvr>
</p:sld>
</file>

<file path=ppt/slides/slide5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452963331"/>
      </p:ext>
    </p:extLst>
  </p:cSld>
  <p:clrMapOvr>
    <a:masterClrMapping/>
  </p:clrMapOvr>
</p:sld>
</file>

<file path=ppt/slides/slide5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018151532"/>
      </p:ext>
    </p:extLst>
  </p:cSld>
  <p:clrMapOvr>
    <a:masterClrMapping/>
  </p:clrMapOvr>
</p:sld>
</file>

<file path=ppt/slides/slide5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2D2D-DA93-4D32-B6F0-E7B6C979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85689-81F0-4BF1-A492-459DEF758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529933103"/>
      </p:ext>
    </p:extLst>
  </p:cSld>
  <p:clrMapOvr>
    <a:masterClrMapping/>
  </p:clrMapOvr>
</p:sld>
</file>

<file path=ppt/slides/slide5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C74D-EBF4-44AB-B663-6605CA1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4E674-0D09-4BF3-BE8B-AB9E954ED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602777252"/>
      </p:ext>
    </p:extLst>
  </p:cSld>
  <p:clrMapOvr>
    <a:masterClrMapping/>
  </p:clrMapOvr>
</p:sld>
</file>

<file path=ppt/slides/slide5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808906109"/>
      </p:ext>
    </p:extLst>
  </p:cSld>
  <p:clrMapOvr>
    <a:masterClrMapping/>
  </p:clrMapOvr>
</p:sld>
</file>

<file path=ppt/slides/slide5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668473174"/>
      </p:ext>
    </p:extLst>
  </p:cSld>
  <p:clrMapOvr>
    <a:masterClrMapping/>
  </p:clrMapOvr>
</p:sld>
</file>

<file path=ppt/slides/slide5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767727863"/>
      </p:ext>
    </p:extLst>
  </p:cSld>
  <p:clrMapOvr>
    <a:masterClrMapping/>
  </p:clrMapOvr>
</p:sld>
</file>

<file path=ppt/slides/slide5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D63A-7934-477F-AB36-AEEF82306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7BFEE-1511-4AD4-836E-6A0D841622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2AC2FE-F6D8-4FBC-8FAA-97FF3C60C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401950"/>
      </p:ext>
    </p:extLst>
  </p:cSld>
  <p:clrMapOvr>
    <a:masterClrMapping/>
  </p:clrMapOvr>
</p:sld>
</file>

<file path=ppt/slides/slide5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92BEF-5B2A-47DD-B3C7-A0FCDA89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228D7B-DB81-4F98-A9C0-DEB7A5ED9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920185557"/>
      </p:ext>
    </p:extLst>
  </p:cSld>
  <p:clrMapOvr>
    <a:masterClrMapping/>
  </p:clrMapOvr>
</p:sld>
</file>

<file path=ppt/slides/slide5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2D2D-DA93-4D32-B6F0-E7B6C979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85689-81F0-4BF1-A492-459DEF758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5322956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C74D-EBF4-44AB-B663-6605CA1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4E674-0D09-4BF3-BE8B-AB9E954ED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676133011"/>
      </p:ext>
    </p:extLst>
  </p:cSld>
  <p:clrMapOvr>
    <a:masterClrMapping/>
  </p:clrMapOvr>
</p:sld>
</file>

<file path=ppt/slides/slide5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C74D-EBF4-44AB-B663-6605CA1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4E674-0D09-4BF3-BE8B-AB9E954ED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500881306"/>
      </p:ext>
    </p:extLst>
  </p:cSld>
  <p:clrMapOvr>
    <a:masterClrMapping/>
  </p:clrMapOvr>
</p:sld>
</file>

<file path=ppt/slides/slide5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427156586"/>
      </p:ext>
    </p:extLst>
  </p:cSld>
  <p:clrMapOvr>
    <a:masterClrMapping/>
  </p:clrMapOvr>
</p:sld>
</file>

<file path=ppt/slides/slide5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642392247"/>
      </p:ext>
    </p:extLst>
  </p:cSld>
  <p:clrMapOvr>
    <a:masterClrMapping/>
  </p:clrMapOvr>
</p:sld>
</file>

<file path=ppt/slides/slide5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958573488"/>
      </p:ext>
    </p:extLst>
  </p:cSld>
  <p:clrMapOvr>
    <a:masterClrMapping/>
  </p:clrMapOvr>
</p:sld>
</file>

<file path=ppt/slides/slide5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2D2D-DA93-4D32-B6F0-E7B6C979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85689-81F0-4BF1-A492-459DEF758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5332898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4506061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7026773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0895314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2D2D-DA93-4D32-B6F0-E7B6C979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85689-81F0-4BF1-A492-459DEF758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7003815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C74D-EBF4-44AB-B663-6605CA1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4E674-0D09-4BF3-BE8B-AB9E954ED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8939006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0886473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024718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0089380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0632678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D63A-7934-477F-AB36-AEEF82306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7BFEE-1511-4AD4-836E-6A0D841622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2AC2FE-F6D8-4FBC-8FAA-97FF3C60C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064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92BEF-5B2A-47DD-B3C7-A0FCDA89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228D7B-DB81-4F98-A9C0-DEB7A5ED9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408613524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2D2D-DA93-4D32-B6F0-E7B6C979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85689-81F0-4BF1-A492-459DEF758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92910739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C74D-EBF4-44AB-B663-6605CA1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4E674-0D09-4BF3-BE8B-AB9E954ED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68336647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75136157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48670777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48900860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2D2D-DA93-4D32-B6F0-E7B6C979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85689-81F0-4BF1-A492-459DEF758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89680247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C74D-EBF4-44AB-B663-6605CA1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4E674-0D09-4BF3-BE8B-AB9E954ED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610192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5660244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96741167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82306558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50707088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D63A-7934-477F-AB36-AEEF82306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7BFEE-1511-4AD4-836E-6A0D841622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2AC2FE-F6D8-4FBC-8FAA-97FF3C60C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24137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92BEF-5B2A-47DD-B3C7-A0FCDA89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228D7B-DB81-4F98-A9C0-DEB7A5ED9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68430596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2D2D-DA93-4D32-B6F0-E7B6C979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85689-81F0-4BF1-A492-459DEF758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82259799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C74D-EBF4-44AB-B663-6605CA1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4E674-0D09-4BF3-BE8B-AB9E954ED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18652514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0502096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402077507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180729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2D2D-DA93-4D32-B6F0-E7B6C979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85689-81F0-4BF1-A492-459DEF758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37610553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2D2D-DA93-4D32-B6F0-E7B6C979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85689-81F0-4BF1-A492-459DEF758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41285627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C74D-EBF4-44AB-B663-6605CA1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4E674-0D09-4BF3-BE8B-AB9E954ED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08746607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2083277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31906226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63756244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D63A-7934-477F-AB36-AEEF82306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7BFEE-1511-4AD4-836E-6A0D841622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2AC2FE-F6D8-4FBC-8FAA-97FF3C60C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930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92BEF-5B2A-47DD-B3C7-A0FCDA89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228D7B-DB81-4F98-A9C0-DEB7A5ED9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02652677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2D2D-DA93-4D32-B6F0-E7B6C979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85689-81F0-4BF1-A492-459DEF758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64002012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C74D-EBF4-44AB-B663-6605CA1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4E674-0D09-4BF3-BE8B-AB9E954ED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53414572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944224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C74D-EBF4-44AB-B663-6605CA1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4E674-0D09-4BF3-BE8B-AB9E954ED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85402509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9070503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08963507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2D2D-DA93-4D32-B6F0-E7B6C979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85689-81F0-4BF1-A492-459DEF758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84440631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C74D-EBF4-44AB-B663-6605CA1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4E674-0D09-4BF3-BE8B-AB9E954ED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65538718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96320667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92163938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50DA-85E4-4DB1-8CB9-58A6A15C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1E626-CB70-4816-991F-08EB3E8B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12293900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D63A-7934-477F-AB36-AEEF82306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7BFEE-1511-4AD4-836E-6A0D841622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2AC2FE-F6D8-4FBC-8FAA-97FF3C60C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7034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92BEF-5B2A-47DD-B3C7-A0FCDA89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228D7B-DB81-4F98-A9C0-DEB7A5ED9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53437777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2D2D-DA93-4D32-B6F0-E7B6C979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85689-81F0-4BF1-A492-459DEF758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699348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0</Words>
  <Application>Microsoft Office PowerPoint</Application>
  <PresentationFormat>Widescreen</PresentationFormat>
  <Paragraphs>0</Paragraphs>
  <Slides>524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524</vt:i4>
      </vt:variant>
    </vt:vector>
  </HeadingPairs>
  <TitlesOfParts>
    <vt:vector size="5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Molakalapalli, Murthy (KUL-KSO)</dc:creator>
  <cp:lastModifiedBy>Molakalapalli, Murthy (KUL-KSO)</cp:lastModifiedBy>
  <cp:revision>10</cp:revision>
  <dcterms:created xsi:type="dcterms:W3CDTF">2021-01-06T09:14:28Z</dcterms:created>
  <dcterms:modified xsi:type="dcterms:W3CDTF">2021-01-07T01:37:15Z</dcterms:modified>
</cp:coreProperties>
</file>