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07A6-73C1-4F98-BBE3-E7698A730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54233-CB6C-4063-BA82-D502EBC1E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FD1B-FC19-4430-B1C2-DA7FD665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5A48-3D56-496A-AA9A-8DF563CF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4658C-8537-43BF-9411-440BF229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91C-F4B4-495E-AB3B-8A50F319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4A8-9C74-41AA-B53F-08D420DC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4833-EE9F-4DD1-A989-B9C0F4A0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D2D7-890C-47E9-A2BC-6CCE0995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409F-0C3C-4C29-9AEF-EBFDCEAF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2F85B-8948-4BBA-B1C5-64C66B2D1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09F5-C352-4C5C-9354-8E08CDCE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BD08-655B-4171-B8B1-2CE7782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6C70-2205-419E-95FD-97D9079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C0DE-5388-4573-BCF4-16D9DD2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55B2-5028-4DDC-A77B-5F31F9A7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2162-9263-4AB5-9DC6-97A9C2D7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0D4D-A083-4885-8CB0-11AC3318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8142-5BA6-45DE-8EA4-351B7F38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D7A2-31D6-47B6-9CA9-A36E23D7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A491-72CB-40CD-8EEB-43179200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5454-F36F-4502-8DE4-C01CC775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0F62-CBFB-4DFC-8EB4-389F3708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8174-D4AA-4A1B-8D3E-56AE45CF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F05E-94EA-4E08-B403-24D66F3B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480A-29C3-42E4-92BB-64209BBD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EB5A-A4CC-42AD-B19E-F82C354F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1B3F1-AB78-4E0E-941B-FC0EFF78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F61C5-A66D-4B16-BC20-7864D9DF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D6D3-85A3-4EF6-A283-01E643F7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B3BF4-E245-4EE0-9FAD-8713FC5B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DE6A-FAEB-4866-A47C-87EBA7F2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E20D-0511-497E-A563-A4DA08F3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84BF-4814-4118-A9DC-C6351313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283B-9166-4C5C-AEC6-50766CA57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5A8DE-5333-47E4-AA84-DA01445FB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9B268-11ED-4F41-9ABD-E1244D74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47C61-D959-476E-BC25-7CE548C7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45A12-6B6F-4626-A95E-B250A16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970B-2FAD-4291-BD7C-A0E28C4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CBC03-DD2E-42EA-A709-40EF97FE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B1B0E-72B3-41F6-BE2C-72BAF348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21739-CA4B-4386-9257-59A45A24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BE199-0981-45FC-B605-399E5F01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6F561-5895-41E8-BFF0-3B34C760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44B9B-A81B-464A-A83E-6BFADA73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43E9-F30A-41C6-B9D1-3374F41E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EFFA-17CE-439F-A4D1-F11A5201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A354B-15CC-41B9-8B50-67CBF259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FF6B-4E9C-42AB-9446-9B4942E7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7BB-078A-4D0D-9AE5-98E881A2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86D96-13ED-4FF8-94D1-422AF22D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BE5D-DE12-46BF-BF1E-EE9D1F6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F800-70EE-417D-9A2B-410402576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9B051-BA6B-4983-A897-FCA03A8D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3A13-E54E-4A54-A9A8-35EF62BC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3C633-867A-4502-BB76-570E5719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9DEE0-3F27-4F59-8C96-A3028D99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FA0ED-DACA-4F67-9DC8-18E5377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6308-1D9E-4F5F-AF02-070E1A86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3654-600A-4C10-8257-D675FA93B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5F7-4A21-4358-A2A0-E5ED472E4DE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C7FB-5ABD-478F-8009-4D169CD55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5035-0AF4-432F-B62B-C140D6F70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8507-B2AD-4687-9D92-F540F0DA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ABDE-5E0D-4229-A46B-11F21CD00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Wqrewteyru’yte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6077-350D-454C-9BAB-8EDD7D2D2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Wqrewteyru’yte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Wqrewteyru’yte</dc:title>
  <dc:creator>Molakalapalli, Murthy (KUL-KSO)</dc:creator>
  <cp:lastModifiedBy>Molakalapalli, Murthy (KUL-KSO)</cp:lastModifiedBy>
  <cp:revision>1</cp:revision>
  <dcterms:created xsi:type="dcterms:W3CDTF">2021-01-06T05:28:33Z</dcterms:created>
  <dcterms:modified xsi:type="dcterms:W3CDTF">2021-01-06T05:28:38Z</dcterms:modified>
</cp:coreProperties>
</file>