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54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5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0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0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5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9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6A9347-BCA7-5EB5-5791-9DD22DB96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711005" cy="2706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 err="1"/>
              <a:t>GoVenture</a:t>
            </a:r>
            <a:r>
              <a:rPr lang="en-US" sz="4600" dirty="0"/>
              <a:t> Entrepreneur </a:t>
            </a:r>
            <a:br>
              <a:rPr lang="en-US" sz="4600" dirty="0"/>
            </a:br>
            <a:r>
              <a:rPr lang="en-US" sz="4600" dirty="0"/>
              <a:t>Simulation </a:t>
            </a:r>
            <a:r>
              <a:rPr lang="en-US" sz="4600"/>
              <a:t>Outbrief</a:t>
            </a:r>
            <a:endParaRPr lang="en-US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5114C-A277-EB7E-B39E-D3D72B569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4514757"/>
            <a:ext cx="5415521" cy="1620340"/>
          </a:xfrm>
        </p:spPr>
        <p:txBody>
          <a:bodyPr>
            <a:normAutofit/>
          </a:bodyPr>
          <a:lstStyle/>
          <a:p>
            <a:r>
              <a:rPr lang="en-US" dirty="0"/>
              <a:t>-Vikas Sanil</a:t>
            </a:r>
          </a:p>
          <a:p>
            <a:r>
              <a:rPr lang="en-US" dirty="0"/>
              <a:t>vsanil1@hawk.iit.edu</a:t>
            </a:r>
          </a:p>
        </p:txBody>
      </p:sp>
      <p:pic>
        <p:nvPicPr>
          <p:cNvPr id="19" name="Picture 3" descr="Aesthetic liquid watercolor and ink">
            <a:extLst>
              <a:ext uri="{FF2B5EF4-FFF2-40B4-BE49-F238E27FC236}">
                <a16:creationId xmlns:a16="http://schemas.microsoft.com/office/drawing/2014/main" id="{2DC51A04-1B77-1A57-E667-7F025304D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4" r="38322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81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hild at a lemonade stand">
            <a:extLst>
              <a:ext uri="{FF2B5EF4-FFF2-40B4-BE49-F238E27FC236}">
                <a16:creationId xmlns:a16="http://schemas.microsoft.com/office/drawing/2014/main" id="{BAC5EE62-3D44-64F0-EF2A-A034D9C42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3" y="725952"/>
            <a:ext cx="1781760" cy="1425408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E133218-FF6C-9B75-CA39-06443841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823" y="725951"/>
            <a:ext cx="8546256" cy="1442463"/>
          </a:xfrm>
        </p:spPr>
        <p:txBody>
          <a:bodyPr/>
          <a:lstStyle/>
          <a:p>
            <a:r>
              <a:rPr lang="en-US" dirty="0"/>
              <a:t>Lemonade Stand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38ACD-78BE-2E8F-1D00-808F1F791186}"/>
              </a:ext>
            </a:extLst>
          </p:cNvPr>
          <p:cNvSpPr txBox="1"/>
          <p:nvPr/>
        </p:nvSpPr>
        <p:spPr>
          <a:xfrm>
            <a:off x="688063" y="2353901"/>
            <a:ext cx="108732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Introduction: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When started selling lemonades in single kiosks went for mixed-quality ingredients hence the profit margin was not as great since more money was spent on a good quality product.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Still, customer satisfaction was not good whenever inventory quality used to drop.</a:t>
            </a:r>
          </a:p>
          <a:p>
            <a:pPr marL="285750" indent="-285750">
              <a:buFontTx/>
              <a:buChar char="-"/>
            </a:pPr>
            <a:r>
              <a:rPr lang="en-US" dirty="0"/>
              <a:t>Growth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After buying the other two kiosks realized the quality of the ingredients should be according to the customer profile and would improve customer satisfaction.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Maintaining inventory was an issue as predicting customer inflow on a particular day was tough.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Avoided buying items in excess since they would get spoiled very fast.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Maturity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Towards the end of simulation days, realized on a hot weather day customers would buy even the low-quality ingredient drink without any complaint. Tried this strategy just to test how the game algorithm is programmed and it worked. Bettered profit margin using this.</a:t>
            </a:r>
          </a:p>
        </p:txBody>
      </p:sp>
    </p:spTree>
    <p:extLst>
      <p:ext uri="{BB962C8B-B14F-4D97-AF65-F5344CB8AC3E}">
        <p14:creationId xmlns:p14="http://schemas.microsoft.com/office/powerpoint/2010/main" val="255924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F32D-A09A-BA7F-DE96-DEC6871F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943" y="725951"/>
            <a:ext cx="8433135" cy="1442463"/>
          </a:xfrm>
        </p:spPr>
        <p:txBody>
          <a:bodyPr/>
          <a:lstStyle/>
          <a:p>
            <a:r>
              <a:rPr lang="en-US" dirty="0"/>
              <a:t>Kiosk - Clothing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DFF7-1574-922C-09BD-0FCC836F8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en-US" dirty="0"/>
              <a:t>Introduction</a:t>
            </a:r>
          </a:p>
          <a:p>
            <a:pPr lvl="1">
              <a:buFontTx/>
              <a:buChar char="-"/>
            </a:pPr>
            <a:r>
              <a:rPr lang="en-US" dirty="0"/>
              <a:t>Started out in a shopping mall since it had a steady and overall higher customer footfall compared to other locations.</a:t>
            </a:r>
          </a:p>
          <a:p>
            <a:pPr lvl="1">
              <a:buFontTx/>
              <a:buChar char="-"/>
            </a:pPr>
            <a:r>
              <a:rPr lang="en-US" dirty="0"/>
              <a:t>Took some time to figure right combination between customer footfall and store opening time.</a:t>
            </a:r>
          </a:p>
          <a:p>
            <a:pPr lvl="1">
              <a:buFontTx/>
              <a:buChar char="-"/>
            </a:pPr>
            <a:r>
              <a:rPr lang="en-US" dirty="0"/>
              <a:t>Took some time to realize health is related to the amount of time spent in the store and doesn’t have any correlation with the number of employees I had.</a:t>
            </a:r>
          </a:p>
          <a:p>
            <a:pPr>
              <a:buFontTx/>
              <a:buChar char="-"/>
            </a:pPr>
            <a:r>
              <a:rPr lang="en-US" dirty="0"/>
              <a:t>Growth</a:t>
            </a:r>
          </a:p>
          <a:p>
            <a:pPr lvl="1">
              <a:buFontTx/>
              <a:buChar char="-"/>
            </a:pPr>
            <a:r>
              <a:rPr lang="en-US" dirty="0"/>
              <a:t>After buying the cart stayed at one location(Arena) not realizing it had a maximum footfall of only two days. Started moving to a different location and then settled on a location that had maximum footfall on days when Arena had less.</a:t>
            </a:r>
          </a:p>
          <a:p>
            <a:pPr lvl="1">
              <a:buFontTx/>
              <a:buChar char="-"/>
            </a:pPr>
            <a:r>
              <a:rPr lang="en-US" dirty="0"/>
              <a:t>Invested in advertising to increase footfall in shops.</a:t>
            </a:r>
          </a:p>
          <a:p>
            <a:pPr>
              <a:buFontTx/>
              <a:buChar char="-"/>
            </a:pPr>
            <a:r>
              <a:rPr lang="en-US" dirty="0"/>
              <a:t>Maturity</a:t>
            </a:r>
          </a:p>
          <a:p>
            <a:pPr lvl="1">
              <a:buFontTx/>
              <a:buChar char="-"/>
            </a:pPr>
            <a:r>
              <a:rPr lang="en-US" dirty="0"/>
              <a:t>Improved customer satisfaction by moving the best employees around the stores based on the peak footfall.</a:t>
            </a:r>
          </a:p>
          <a:p>
            <a:pPr lvl="1">
              <a:buFontTx/>
              <a:buChar char="-"/>
            </a:pPr>
            <a:r>
              <a:rPr lang="en-US" dirty="0"/>
              <a:t>Employee management didn’t have many parameters and the game allowed constant movement of employees without an off day.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AE42D-FA32-4E45-BE38-FD482C1F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66" y="725950"/>
            <a:ext cx="1859704" cy="144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1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1B29-1E17-65C1-ACF7-228B1453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273" y="725951"/>
            <a:ext cx="7895806" cy="1442463"/>
          </a:xfrm>
        </p:spPr>
        <p:txBody>
          <a:bodyPr/>
          <a:lstStyle/>
          <a:p>
            <a:r>
              <a:rPr lang="en-US" dirty="0"/>
              <a:t>Full Business - GYM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EAFC-C469-6AFB-0518-C66858AE5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178364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en-US" dirty="0"/>
              <a:t>Introduction </a:t>
            </a:r>
          </a:p>
          <a:p>
            <a:pPr lvl="1">
              <a:buFontTx/>
              <a:buChar char="-"/>
            </a:pPr>
            <a:r>
              <a:rPr lang="en-US" dirty="0"/>
              <a:t>Contribution of products (drink, food, and t-shirt) for the profit margin took some time to realize. </a:t>
            </a:r>
          </a:p>
          <a:p>
            <a:pPr lvl="1">
              <a:buFontTx/>
              <a:buChar char="-"/>
            </a:pPr>
            <a:r>
              <a:rPr lang="en-US" dirty="0"/>
              <a:t>Maintaining the inventory of products became more complex in this game since there was no clear correlation between weather and customer buying habits. </a:t>
            </a:r>
          </a:p>
          <a:p>
            <a:pPr lvl="1">
              <a:buFontTx/>
              <a:buChar char="-"/>
            </a:pPr>
            <a:r>
              <a:rPr lang="en-US" dirty="0"/>
              <a:t>Maintaining a price point for the product also took some time as the customer profile didn’t give much insight into it.</a:t>
            </a:r>
          </a:p>
          <a:p>
            <a:pPr>
              <a:buFontTx/>
              <a:buChar char="-"/>
            </a:pPr>
            <a:r>
              <a:rPr lang="en-US" dirty="0"/>
              <a:t>Growth</a:t>
            </a:r>
          </a:p>
          <a:p>
            <a:pPr lvl="1">
              <a:buFontTx/>
              <a:buChar char="-"/>
            </a:pPr>
            <a:r>
              <a:rPr lang="en-US" dirty="0"/>
              <a:t>Hiring new employees was tricky as they had different skill levels and personal attributes. Tried to hire employees with more reliability at the start.</a:t>
            </a:r>
          </a:p>
          <a:p>
            <a:pPr lvl="1">
              <a:buFontTx/>
              <a:buChar char="-"/>
            </a:pPr>
            <a:r>
              <a:rPr lang="en-US" dirty="0"/>
              <a:t>Marketing was more complex here and learned changing strategies based on equipment and service present in the facility.</a:t>
            </a:r>
          </a:p>
          <a:p>
            <a:pPr>
              <a:buFontTx/>
              <a:buChar char="-"/>
            </a:pPr>
            <a:r>
              <a:rPr lang="en-US" dirty="0"/>
              <a:t>Maturity</a:t>
            </a:r>
          </a:p>
          <a:p>
            <a:pPr lvl="1">
              <a:buFontTx/>
              <a:buChar char="-"/>
            </a:pPr>
            <a:r>
              <a:rPr lang="en-US" dirty="0"/>
              <a:t>Maintaining employee morale became tough as they hated training and expected constant salary hike.</a:t>
            </a:r>
          </a:p>
          <a:p>
            <a:pPr lvl="1">
              <a:buFontTx/>
              <a:buChar char="-"/>
            </a:pPr>
            <a:r>
              <a:rPr lang="en-US" dirty="0"/>
              <a:t>Lost employees with a better reliability score at the start of the game so it became very tough to maintain employees with less reliability score.</a:t>
            </a:r>
          </a:p>
          <a:p>
            <a:pPr>
              <a:buFontTx/>
              <a:buChar char="-"/>
            </a:pPr>
            <a:r>
              <a:rPr lang="en-US" dirty="0"/>
              <a:t>Didn’t get a full understanding of Social Responsibility.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00F42-FF88-DA3E-8323-A88872B9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725950"/>
            <a:ext cx="2429193" cy="144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5479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498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Grandview</vt:lpstr>
      <vt:lpstr>Wingdings</vt:lpstr>
      <vt:lpstr>CosineVTI</vt:lpstr>
      <vt:lpstr>GoVenture Entrepreneur  Simulation Outbrief</vt:lpstr>
      <vt:lpstr>Lemonade Stand</vt:lpstr>
      <vt:lpstr>Kiosk - Clothing</vt:lpstr>
      <vt:lpstr>Full Business - GYM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GoVenture Entrepreneur  Simulation Out brief</dc:title>
  <dc:creator>Vikas Sanil</dc:creator>
  <cp:lastModifiedBy>Vikas Sanil</cp:lastModifiedBy>
  <cp:revision>8</cp:revision>
  <dcterms:created xsi:type="dcterms:W3CDTF">2023-04-13T12:03:39Z</dcterms:created>
  <dcterms:modified xsi:type="dcterms:W3CDTF">2023-04-19T18:55:50Z</dcterms:modified>
</cp:coreProperties>
</file>