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4"/>
  </p:sldMasterIdLst>
  <p:notesMasterIdLst>
    <p:notesMasterId r:id="rId14"/>
  </p:notesMasterIdLst>
  <p:handoutMasterIdLst>
    <p:handoutMasterId r:id="rId15"/>
  </p:handoutMasterIdLst>
  <p:sldIdLst>
    <p:sldId id="333" r:id="rId5"/>
    <p:sldId id="335" r:id="rId6"/>
    <p:sldId id="336" r:id="rId7"/>
    <p:sldId id="337" r:id="rId8"/>
    <p:sldId id="338" r:id="rId9"/>
    <p:sldId id="339" r:id="rId10"/>
    <p:sldId id="340" r:id="rId11"/>
    <p:sldId id="342" r:id="rId12"/>
    <p:sldId id="31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DFA49D-41CF-4C92-8F93-7487DBE6F126}">
          <p14:sldIdLst>
            <p14:sldId id="333"/>
            <p14:sldId id="335"/>
            <p14:sldId id="336"/>
          </p14:sldIdLst>
        </p14:section>
        <p14:section name="Untitled Section" id="{11D497D6-0C20-4968-81CB-7E143E5F891A}">
          <p14:sldIdLst>
            <p14:sldId id="337"/>
            <p14:sldId id="338"/>
            <p14:sldId id="339"/>
            <p14:sldId id="340"/>
            <p14:sldId id="342"/>
          </p14:sldIdLst>
        </p14:section>
        <p14:section name="Untitled Section" id="{0D93F8F3-3C1B-48F5-B05F-E936938D45F6}">
          <p14:sldIdLst>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928" autoAdjust="0"/>
  </p:normalViewPr>
  <p:slideViewPr>
    <p:cSldViewPr snapToGrid="0">
      <p:cViewPr>
        <p:scale>
          <a:sx n="65" d="100"/>
          <a:sy n="65" d="100"/>
        </p:scale>
        <p:origin x="936" y="48"/>
      </p:cViewPr>
      <p:guideLst/>
    </p:cSldViewPr>
  </p:slideViewPr>
  <p:outlineViewPr>
    <p:cViewPr>
      <p:scale>
        <a:sx n="33" d="100"/>
        <a:sy n="33" d="100"/>
      </p:scale>
      <p:origin x="0" y="-565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48FB2B-34ED-E8EE-078F-4511BAFD18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759E231-F075-10AE-46E0-70329D1E78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D5E8D3-75B0-400F-AAB1-C0C26989D3E3}" type="datetimeFigureOut">
              <a:rPr lang="en-US" smtClean="0"/>
              <a:t>8/19/2024</a:t>
            </a:fld>
            <a:endParaRPr lang="en-US"/>
          </a:p>
        </p:txBody>
      </p:sp>
      <p:sp>
        <p:nvSpPr>
          <p:cNvPr id="4" name="Footer Placeholder 3">
            <a:extLst>
              <a:ext uri="{FF2B5EF4-FFF2-40B4-BE49-F238E27FC236}">
                <a16:creationId xmlns:a16="http://schemas.microsoft.com/office/drawing/2014/main" id="{625E191B-2778-DAB4-3014-D9FA93B71A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C59A03-C73F-F9EE-64C1-AC2F2F57AA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61470C-BC3E-4A96-8B75-17B99256CD30}" type="slidenum">
              <a:rPr lang="en-US" smtClean="0"/>
              <a:t>‹#›</a:t>
            </a:fld>
            <a:endParaRPr lang="en-US"/>
          </a:p>
        </p:txBody>
      </p:sp>
    </p:spTree>
    <p:extLst>
      <p:ext uri="{BB962C8B-B14F-4D97-AF65-F5344CB8AC3E}">
        <p14:creationId xmlns:p14="http://schemas.microsoft.com/office/powerpoint/2010/main" val="17726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8/19/2024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a:t>
            </a:fld>
            <a:endParaRPr lang="en-US" dirty="0"/>
          </a:p>
        </p:txBody>
      </p:sp>
    </p:spTree>
    <p:extLst>
      <p:ext uri="{BB962C8B-B14F-4D97-AF65-F5344CB8AC3E}">
        <p14:creationId xmlns:p14="http://schemas.microsoft.com/office/powerpoint/2010/main" val="254471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a:t>
            </a:fld>
            <a:endParaRPr lang="en-US" dirty="0"/>
          </a:p>
        </p:txBody>
      </p:sp>
    </p:spTree>
    <p:extLst>
      <p:ext uri="{BB962C8B-B14F-4D97-AF65-F5344CB8AC3E}">
        <p14:creationId xmlns:p14="http://schemas.microsoft.com/office/powerpoint/2010/main" val="67445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3</a:t>
            </a:fld>
            <a:endParaRPr lang="en-US" dirty="0"/>
          </a:p>
        </p:txBody>
      </p:sp>
    </p:spTree>
    <p:extLst>
      <p:ext uri="{BB962C8B-B14F-4D97-AF65-F5344CB8AC3E}">
        <p14:creationId xmlns:p14="http://schemas.microsoft.com/office/powerpoint/2010/main" val="256348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4</a:t>
            </a:fld>
            <a:endParaRPr lang="en-US" dirty="0"/>
          </a:p>
        </p:txBody>
      </p:sp>
    </p:spTree>
    <p:extLst>
      <p:ext uri="{BB962C8B-B14F-4D97-AF65-F5344CB8AC3E}">
        <p14:creationId xmlns:p14="http://schemas.microsoft.com/office/powerpoint/2010/main" val="161155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5</a:t>
            </a:fld>
            <a:endParaRPr lang="en-US" dirty="0"/>
          </a:p>
        </p:txBody>
      </p:sp>
    </p:spTree>
    <p:extLst>
      <p:ext uri="{BB962C8B-B14F-4D97-AF65-F5344CB8AC3E}">
        <p14:creationId xmlns:p14="http://schemas.microsoft.com/office/powerpoint/2010/main" val="216391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6</a:t>
            </a:fld>
            <a:endParaRPr lang="en-US" dirty="0"/>
          </a:p>
        </p:txBody>
      </p:sp>
    </p:spTree>
    <p:extLst>
      <p:ext uri="{BB962C8B-B14F-4D97-AF65-F5344CB8AC3E}">
        <p14:creationId xmlns:p14="http://schemas.microsoft.com/office/powerpoint/2010/main" val="214794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7</a:t>
            </a:fld>
            <a:endParaRPr lang="en-US" dirty="0"/>
          </a:p>
        </p:txBody>
      </p:sp>
    </p:spTree>
    <p:extLst>
      <p:ext uri="{BB962C8B-B14F-4D97-AF65-F5344CB8AC3E}">
        <p14:creationId xmlns:p14="http://schemas.microsoft.com/office/powerpoint/2010/main" val="175961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C999-FFB1-C1DC-72FD-C26233C27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E60B1A-014E-119F-0C35-F48957BAC0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FB48F-39A2-59EB-6DC3-8CF0836E93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0B6BDA-FD94-86C9-2B97-A9C31EE2D74D}"/>
              </a:ext>
            </a:extLst>
          </p:cNvPr>
          <p:cNvSpPr>
            <a:spLocks noGrp="1"/>
          </p:cNvSpPr>
          <p:nvPr>
            <p:ph type="sldNum" sz="quarter" idx="5"/>
          </p:nvPr>
        </p:nvSpPr>
        <p:spPr/>
        <p:txBody>
          <a:bodyPr/>
          <a:lstStyle/>
          <a:p>
            <a:fld id="{5170A596-7141-45E9-836C-E467146705EF}" type="slidenum">
              <a:rPr lang="en-US" smtClean="0"/>
              <a:t>8</a:t>
            </a:fld>
            <a:endParaRPr lang="en-US" dirty="0"/>
          </a:p>
        </p:txBody>
      </p:sp>
    </p:spTree>
    <p:extLst>
      <p:ext uri="{BB962C8B-B14F-4D97-AF65-F5344CB8AC3E}">
        <p14:creationId xmlns:p14="http://schemas.microsoft.com/office/powerpoint/2010/main" val="328078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9</a:t>
            </a:fld>
            <a:endParaRPr lang="en-US" dirty="0"/>
          </a:p>
        </p:txBody>
      </p:sp>
    </p:spTree>
    <p:extLst>
      <p:ext uri="{BB962C8B-B14F-4D97-AF65-F5344CB8AC3E}">
        <p14:creationId xmlns:p14="http://schemas.microsoft.com/office/powerpoint/2010/main" val="78705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AE0C96-F19F-9C72-0ECC-19CEAF520CD5}"/>
              </a:ext>
            </a:extLst>
          </p:cNvPr>
          <p:cNvSpPr>
            <a:spLocks noGrp="1"/>
          </p:cNvSpPr>
          <p:nvPr>
            <p:ph type="title" hasCustomPrompt="1"/>
          </p:nvPr>
        </p:nvSpPr>
        <p:spPr>
          <a:xfrm>
            <a:off x="1642" y="152400"/>
            <a:ext cx="11786945" cy="6851633"/>
          </a:xfrm>
        </p:spPr>
        <p:txBody>
          <a:bodyPr lIns="0" bIns="0" anchor="b">
            <a:noAutofit/>
          </a:bodyPr>
          <a:lstStyle>
            <a:lvl1pPr>
              <a:lnSpc>
                <a:spcPct val="75000"/>
              </a:lnSpc>
              <a:defRPr sz="9000"/>
            </a:lvl1pPr>
          </a:lstStyle>
          <a:p>
            <a:r>
              <a:rPr lang="en-US" dirty="0"/>
              <a:t>Click to add title</a:t>
            </a:r>
          </a:p>
        </p:txBody>
      </p:sp>
    </p:spTree>
    <p:extLst>
      <p:ext uri="{BB962C8B-B14F-4D97-AF65-F5344CB8AC3E}">
        <p14:creationId xmlns:p14="http://schemas.microsoft.com/office/powerpoint/2010/main" val="297006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able">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6" name="Content Placeholder 9">
            <a:extLst>
              <a:ext uri="{FF2B5EF4-FFF2-40B4-BE49-F238E27FC236}">
                <a16:creationId xmlns:a16="http://schemas.microsoft.com/office/drawing/2014/main" id="{CD50CAF7-2F1B-2DE8-0836-79855C8FAF7E}"/>
              </a:ext>
            </a:extLst>
          </p:cNvPr>
          <p:cNvSpPr>
            <a:spLocks noGrp="1"/>
          </p:cNvSpPr>
          <p:nvPr>
            <p:ph sz="quarter" idx="14" hasCustomPrompt="1"/>
          </p:nvPr>
        </p:nvSpPr>
        <p:spPr>
          <a:xfrm>
            <a:off x="1121365" y="1395682"/>
            <a:ext cx="3943689" cy="4892405"/>
          </a:xfrm>
        </p:spPr>
        <p:txBody>
          <a:bodyPr>
            <a:normAutofit/>
          </a:bodyPr>
          <a:lstStyle>
            <a:lvl1pPr marL="0" indent="0">
              <a:spcBef>
                <a:spcPts val="1200"/>
              </a:spcBef>
              <a:spcAft>
                <a:spcPts val="200"/>
              </a:spcAft>
              <a:buClr>
                <a:schemeClr val="bg1"/>
              </a:buClr>
              <a:buFont typeface="+mj-lt"/>
              <a:buNone/>
              <a:defRPr sz="2400" b="0"/>
            </a:lvl1pPr>
            <a:lvl2pPr marL="182880" indent="-182880">
              <a:spcBef>
                <a:spcPts val="1200"/>
              </a:spcBef>
              <a:spcAft>
                <a:spcPts val="200"/>
              </a:spcAft>
              <a:buClr>
                <a:schemeClr val="bg1"/>
              </a:buClr>
              <a:buFont typeface="Wingdings" panose="05000000000000000000" pitchFamily="2" charset="2"/>
              <a:buChar char=" "/>
              <a:defRPr sz="2400" b="0"/>
            </a:lvl2pPr>
            <a:lvl3pPr marL="365760" indent="-182880">
              <a:spcBef>
                <a:spcPts val="1200"/>
              </a:spcBef>
              <a:spcAft>
                <a:spcPts val="200"/>
              </a:spcAft>
              <a:buClr>
                <a:schemeClr val="bg1"/>
              </a:buClr>
              <a:buFont typeface="Wingdings" panose="05000000000000000000" pitchFamily="2" charset="2"/>
              <a:buChar char=" "/>
              <a:defRPr sz="2400" b="0"/>
            </a:lvl3pPr>
            <a:lvl4pPr marL="548640" indent="-182880">
              <a:spcBef>
                <a:spcPts val="1200"/>
              </a:spcBef>
              <a:spcAft>
                <a:spcPts val="200"/>
              </a:spcAft>
              <a:buClr>
                <a:schemeClr val="bg1"/>
              </a:buClr>
              <a:buFont typeface="Wingdings" panose="05000000000000000000" pitchFamily="2" charset="2"/>
              <a:buChar char=" "/>
              <a:defRPr sz="2400" b="0"/>
            </a:lvl4pPr>
            <a:lvl5pPr marL="73152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06F04AF1-3FE6-ABA1-B825-A99F20209626}"/>
              </a:ext>
            </a:extLst>
          </p:cNvPr>
          <p:cNvSpPr>
            <a:spLocks noGrp="1"/>
          </p:cNvSpPr>
          <p:nvPr>
            <p:ph type="tbl" sz="quarter" idx="15"/>
          </p:nvPr>
        </p:nvSpPr>
        <p:spPr>
          <a:xfrm>
            <a:off x="5410200" y="1394931"/>
            <a:ext cx="5867400" cy="4893157"/>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21312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lumns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0" name="Content Placeholder 9">
            <a:extLst>
              <a:ext uri="{FF2B5EF4-FFF2-40B4-BE49-F238E27FC236}">
                <a16:creationId xmlns:a16="http://schemas.microsoft.com/office/drawing/2014/main" id="{F77B15C8-F801-CE7B-29D5-162574985780}"/>
              </a:ext>
            </a:extLst>
          </p:cNvPr>
          <p:cNvSpPr>
            <a:spLocks noGrp="1"/>
          </p:cNvSpPr>
          <p:nvPr>
            <p:ph sz="quarter" idx="13" hasCustomPrompt="1"/>
          </p:nvPr>
        </p:nvSpPr>
        <p:spPr>
          <a:xfrm>
            <a:off x="1112796" y="1386335"/>
            <a:ext cx="5807956" cy="5027909"/>
          </a:xfrm>
        </p:spPr>
        <p:txBody>
          <a:bodyPr>
            <a:normAutofit/>
          </a:bodyPr>
          <a:lstStyle>
            <a:lvl1pPr marL="0" indent="0">
              <a:spcBef>
                <a:spcPts val="1200"/>
              </a:spcBef>
              <a:spcAft>
                <a:spcPts val="200"/>
              </a:spcAft>
              <a:buClr>
                <a:schemeClr val="bg1"/>
              </a:buClr>
              <a:buFont typeface="+mj-lt"/>
              <a:buNone/>
              <a:defRPr sz="2400" b="1"/>
            </a:lvl1pPr>
            <a:lvl2pPr marL="182880" indent="-182880">
              <a:spcBef>
                <a:spcPts val="1200"/>
              </a:spcBef>
              <a:spcAft>
                <a:spcPts val="200"/>
              </a:spcAft>
              <a:buClr>
                <a:schemeClr val="bg1"/>
              </a:buClr>
              <a:buFont typeface="Wingdings" panose="05000000000000000000" pitchFamily="2" charset="2"/>
              <a:buChar char=" "/>
              <a:defRPr sz="2400" b="0"/>
            </a:lvl2pPr>
            <a:lvl3pPr marL="411480" indent="-182880">
              <a:spcBef>
                <a:spcPts val="200"/>
              </a:spcBef>
              <a:spcAft>
                <a:spcPts val="400"/>
              </a:spcAft>
              <a:buClr>
                <a:schemeClr val="bg1"/>
              </a:buClr>
              <a:buFont typeface="Wingdings" panose="05000000000000000000" pitchFamily="2" charset="2"/>
              <a:buChar char=" "/>
              <a:defRPr sz="2400" b="0"/>
            </a:lvl3pPr>
            <a:lvl4pPr marL="594360" indent="-182880">
              <a:spcBef>
                <a:spcPts val="200"/>
              </a:spcBef>
              <a:spcAft>
                <a:spcPts val="200"/>
              </a:spcAft>
              <a:buClr>
                <a:schemeClr val="bg1"/>
              </a:buClr>
              <a:buFont typeface="Wingdings" panose="05000000000000000000" pitchFamily="2" charset="2"/>
              <a:buChar char=" "/>
              <a:defRPr sz="2400" b="0"/>
            </a:lvl4pPr>
            <a:lvl5pPr marL="777240" indent="-182880">
              <a:spcBef>
                <a:spcPts val="200"/>
              </a:spcBef>
              <a:spcAft>
                <a:spcPts val="4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CD50CAF7-2F1B-2DE8-0836-79855C8FAF7E}"/>
              </a:ext>
            </a:extLst>
          </p:cNvPr>
          <p:cNvSpPr>
            <a:spLocks noGrp="1"/>
          </p:cNvSpPr>
          <p:nvPr>
            <p:ph sz="quarter" idx="14" hasCustomPrompt="1"/>
          </p:nvPr>
        </p:nvSpPr>
        <p:spPr>
          <a:xfrm>
            <a:off x="7437118" y="1392632"/>
            <a:ext cx="3871728" cy="5021612"/>
          </a:xfrm>
        </p:spPr>
        <p:txBody>
          <a:bodyPr>
            <a:normAutofit/>
          </a:bodyPr>
          <a:lstStyle>
            <a:lvl1pPr marL="0" indent="0">
              <a:spcBef>
                <a:spcPts val="1200"/>
              </a:spcBef>
              <a:spcAft>
                <a:spcPts val="200"/>
              </a:spcAft>
              <a:buClr>
                <a:schemeClr val="bg1"/>
              </a:buClr>
              <a:buFont typeface="+mj-lt"/>
              <a:buNone/>
              <a:defRPr sz="2400" b="1"/>
            </a:lvl1pPr>
            <a:lvl2pPr marL="0" indent="0">
              <a:spcBef>
                <a:spcPts val="1200"/>
              </a:spcBef>
              <a:spcAft>
                <a:spcPts val="200"/>
              </a:spcAft>
              <a:buClr>
                <a:schemeClr val="bg1"/>
              </a:buClr>
              <a:buFont typeface="Wingdings" panose="05000000000000000000" pitchFamily="2" charset="2"/>
              <a:buNone/>
              <a:defRPr sz="2400" b="0"/>
            </a:lvl2pPr>
            <a:lvl3pPr marL="182880" indent="-182880">
              <a:spcBef>
                <a:spcPts val="1200"/>
              </a:spcBef>
              <a:spcAft>
                <a:spcPts val="200"/>
              </a:spcAft>
              <a:buClr>
                <a:schemeClr val="bg1"/>
              </a:buClr>
              <a:buFont typeface="Wingdings" panose="05000000000000000000" pitchFamily="2" charset="2"/>
              <a:buChar char=" "/>
              <a:defRPr sz="2400" b="0"/>
            </a:lvl3pPr>
            <a:lvl4pPr marL="365760" indent="-182880">
              <a:spcBef>
                <a:spcPts val="1200"/>
              </a:spcBef>
              <a:spcAft>
                <a:spcPts val="200"/>
              </a:spcAft>
              <a:buClr>
                <a:schemeClr val="bg1"/>
              </a:buClr>
              <a:buFont typeface="Wingdings" panose="05000000000000000000" pitchFamily="2" charset="2"/>
              <a:buChar char=" "/>
              <a:defRPr sz="2400" b="0"/>
            </a:lvl4pPr>
            <a:lvl5pPr marL="54864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900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able">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1" name="Table Placeholder 10">
            <a:extLst>
              <a:ext uri="{FF2B5EF4-FFF2-40B4-BE49-F238E27FC236}">
                <a16:creationId xmlns:a16="http://schemas.microsoft.com/office/drawing/2014/main" id="{151555B5-EB97-120B-13DB-89668075C2D0}"/>
              </a:ext>
            </a:extLst>
          </p:cNvPr>
          <p:cNvSpPr>
            <a:spLocks noGrp="1"/>
          </p:cNvSpPr>
          <p:nvPr>
            <p:ph type="tbl" sz="quarter" idx="13"/>
          </p:nvPr>
        </p:nvSpPr>
        <p:spPr>
          <a:xfrm>
            <a:off x="1112838" y="1395413"/>
            <a:ext cx="10164762" cy="4892675"/>
          </a:xfrm>
        </p:spPr>
        <p:txBody>
          <a:bodyPr/>
          <a:lstStyle>
            <a:lvl1pPr marL="0" indent="0" algn="l">
              <a:buNone/>
              <a:defRPr/>
            </a:lvl1pPr>
          </a:lstStyle>
          <a:p>
            <a:r>
              <a:rPr lang="en-US"/>
              <a:t>Click icon to add table</a:t>
            </a:r>
            <a:endParaRPr lang="en-US" dirty="0"/>
          </a:p>
        </p:txBody>
      </p:sp>
    </p:spTree>
    <p:extLst>
      <p:ext uri="{BB962C8B-B14F-4D97-AF65-F5344CB8AC3E}">
        <p14:creationId xmlns:p14="http://schemas.microsoft.com/office/powerpoint/2010/main" val="4194810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3"/>
        </a:solidFill>
        <a:effectLst/>
      </p:bgPr>
    </p:bg>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AE58A1-276A-8069-A8B0-D3794D76F584}"/>
              </a:ext>
            </a:extLst>
          </p:cNvPr>
          <p:cNvSpPr>
            <a:spLocks noGrp="1"/>
          </p:cNvSpPr>
          <p:nvPr>
            <p:ph type="title"/>
          </p:nvPr>
        </p:nvSpPr>
        <p:spPr>
          <a:xfrm>
            <a:off x="-1" y="1990164"/>
            <a:ext cx="12192001" cy="5007535"/>
          </a:xfrm>
        </p:spPr>
        <p:txBody>
          <a:bodyPr lIns="0" tIns="0" rIns="0" bIns="0" anchor="b">
            <a:normAutofit/>
          </a:bodyPr>
          <a:lstStyle>
            <a:lvl1pPr>
              <a:lnSpc>
                <a:spcPct val="75000"/>
              </a:lnSpc>
              <a:defRPr sz="90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470F78B2-53B4-4F97-7E6A-90216696C870}"/>
              </a:ext>
            </a:extLst>
          </p:cNvPr>
          <p:cNvSpPr>
            <a:spLocks noGrp="1"/>
          </p:cNvSpPr>
          <p:nvPr>
            <p:ph type="body" sz="quarter" idx="13" hasCustomPrompt="1"/>
          </p:nvPr>
        </p:nvSpPr>
        <p:spPr>
          <a:xfrm>
            <a:off x="656005" y="71718"/>
            <a:ext cx="11535995" cy="1918446"/>
          </a:xfrm>
        </p:spPr>
        <p:txBody>
          <a:bodyPr lIns="0">
            <a:noAutofit/>
          </a:bodyPr>
          <a:lstStyle>
            <a:lvl1pPr marL="0" indent="0">
              <a:lnSpc>
                <a:spcPct val="75000"/>
              </a:lnSpc>
              <a:buNone/>
              <a:defRPr sz="3600" b="1" cap="all" baseline="0"/>
            </a:lvl1pPr>
          </a:lstStyle>
          <a:p>
            <a:pPr lvl="0"/>
            <a:r>
              <a:rPr lang="en-US" dirty="0"/>
              <a:t>Click to add text</a:t>
            </a:r>
          </a:p>
        </p:txBody>
      </p:sp>
    </p:spTree>
    <p:extLst>
      <p:ext uri="{BB962C8B-B14F-4D97-AF65-F5344CB8AC3E}">
        <p14:creationId xmlns:p14="http://schemas.microsoft.com/office/powerpoint/2010/main" val="5878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1202918" y="284176"/>
            <a:ext cx="10867429" cy="1311542"/>
          </a:xfrm>
        </p:spPr>
        <p:txBody>
          <a:bodyPr>
            <a:normAutofit/>
          </a:bodyPr>
          <a:lstStyle>
            <a:lvl1pPr>
              <a:defRPr sz="4800" b="0"/>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506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1CF17F1E-8E08-2BE6-194B-D6ADE1CE7CA8}"/>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583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0" name="Content Placeholder 9">
            <a:extLst>
              <a:ext uri="{FF2B5EF4-FFF2-40B4-BE49-F238E27FC236}">
                <a16:creationId xmlns:a16="http://schemas.microsoft.com/office/drawing/2014/main" id="{F77B15C8-F801-CE7B-29D5-162574985780}"/>
              </a:ext>
            </a:extLst>
          </p:cNvPr>
          <p:cNvSpPr>
            <a:spLocks noGrp="1"/>
          </p:cNvSpPr>
          <p:nvPr>
            <p:ph sz="quarter" idx="13" hasCustomPrompt="1"/>
          </p:nvPr>
        </p:nvSpPr>
        <p:spPr>
          <a:xfrm>
            <a:off x="2479752" y="1408753"/>
            <a:ext cx="7762875" cy="5072729"/>
          </a:xfrm>
        </p:spPr>
        <p:txBody>
          <a:bodyPr>
            <a:normAutofit/>
          </a:bodyPr>
          <a:lstStyle>
            <a:lvl1pPr marL="740664" indent="-740664">
              <a:spcBef>
                <a:spcPts val="1200"/>
              </a:spcBef>
              <a:spcAft>
                <a:spcPts val="200"/>
              </a:spcAft>
              <a:buClr>
                <a:schemeClr val="bg1"/>
              </a:buClr>
              <a:buFont typeface="+mj-lt"/>
              <a:buAutoNum type="arabicPeriod"/>
              <a:defRPr sz="3600" b="1"/>
            </a:lvl1pPr>
            <a:lvl2pPr marL="685800" indent="-457200">
              <a:spcBef>
                <a:spcPts val="1200"/>
              </a:spcBef>
              <a:spcAft>
                <a:spcPts val="200"/>
              </a:spcAft>
              <a:buClr>
                <a:schemeClr val="bg1"/>
              </a:buClr>
              <a:buFont typeface="+mj-lt"/>
              <a:buAutoNum type="arabicPeriod"/>
              <a:defRPr sz="3600" b="1"/>
            </a:lvl2pPr>
            <a:lvl3pPr marL="800100" indent="-342900">
              <a:spcBef>
                <a:spcPts val="1200"/>
              </a:spcBef>
              <a:spcAft>
                <a:spcPts val="200"/>
              </a:spcAft>
              <a:buClr>
                <a:schemeClr val="bg1"/>
              </a:buClr>
              <a:buFont typeface="+mj-lt"/>
              <a:buAutoNum type="arabicPeriod"/>
              <a:defRPr sz="3200" b="1"/>
            </a:lvl3pPr>
            <a:lvl4pPr marL="1028700" indent="-342900">
              <a:spcBef>
                <a:spcPts val="1200"/>
              </a:spcBef>
              <a:spcAft>
                <a:spcPts val="200"/>
              </a:spcAft>
              <a:buClr>
                <a:schemeClr val="bg1"/>
              </a:buClr>
              <a:buFont typeface="+mj-lt"/>
              <a:buAutoNum type="arabicPeriod"/>
              <a:defRPr sz="2800" b="1"/>
            </a:lvl4pPr>
            <a:lvl5pPr marL="1257300" indent="-342900">
              <a:spcBef>
                <a:spcPts val="1200"/>
              </a:spcBef>
              <a:spcAft>
                <a:spcPts val="200"/>
              </a:spcAft>
              <a:buClr>
                <a:schemeClr val="bg1"/>
              </a:buClr>
              <a:buFont typeface="+mj-lt"/>
              <a:buAutoNum type="arabicPeriod"/>
              <a:defRPr sz="28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474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Freeform 24">
            <a:extLst>
              <a:ext uri="{FF2B5EF4-FFF2-40B4-BE49-F238E27FC236}">
                <a16:creationId xmlns:a16="http://schemas.microsoft.com/office/drawing/2014/main" id="{F00653FB-60D2-643C-1F1B-17F5B766E170}"/>
              </a:ext>
              <a:ext uri="{C183D7F6-B498-43B3-948B-1728B52AA6E4}">
                <adec:decorative xmlns:adec="http://schemas.microsoft.com/office/drawing/2017/decorative" val="1"/>
              </a:ext>
            </a:extLst>
          </p:cNvPr>
          <p:cNvSpPr/>
          <p:nvPr userDrawn="1"/>
        </p:nvSpPr>
        <p:spPr>
          <a:xfrm>
            <a:off x="656004" y="3428999"/>
            <a:ext cx="11535996" cy="3429000"/>
          </a:xfrm>
          <a:custGeom>
            <a:avLst/>
            <a:gdLst>
              <a:gd name="connsiteX0" fmla="*/ 0 w 11535996"/>
              <a:gd name="connsiteY0" fmla="*/ 0 h 3429000"/>
              <a:gd name="connsiteX1" fmla="*/ 11535996 w 11535996"/>
              <a:gd name="connsiteY1" fmla="*/ 0 h 3429000"/>
              <a:gd name="connsiteX2" fmla="*/ 11535996 w 11535996"/>
              <a:gd name="connsiteY2" fmla="*/ 2471285 h 3429000"/>
              <a:gd name="connsiteX3" fmla="*/ 11307396 w 11535996"/>
              <a:gd name="connsiteY3" fmla="*/ 2699885 h 3429000"/>
              <a:gd name="connsiteX4" fmla="*/ 11535996 w 11535996"/>
              <a:gd name="connsiteY4" fmla="*/ 2928485 h 3429000"/>
              <a:gd name="connsiteX5" fmla="*/ 11535996 w 11535996"/>
              <a:gd name="connsiteY5" fmla="*/ 3429000 h 3429000"/>
              <a:gd name="connsiteX6" fmla="*/ 0 w 11535996"/>
              <a:gd name="connsiteY6"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35996" h="3429000">
                <a:moveTo>
                  <a:pt x="0" y="0"/>
                </a:moveTo>
                <a:lnTo>
                  <a:pt x="11535996" y="0"/>
                </a:lnTo>
                <a:lnTo>
                  <a:pt x="11535996" y="2471285"/>
                </a:lnTo>
                <a:cubicBezTo>
                  <a:pt x="11409744" y="2471285"/>
                  <a:pt x="11307396" y="2573633"/>
                  <a:pt x="11307396" y="2699885"/>
                </a:cubicBezTo>
                <a:cubicBezTo>
                  <a:pt x="11307396" y="2826137"/>
                  <a:pt x="11409744" y="2928485"/>
                  <a:pt x="11535996" y="2928485"/>
                </a:cubicBezTo>
                <a:lnTo>
                  <a:pt x="11535996" y="3429000"/>
                </a:lnTo>
                <a:lnTo>
                  <a:pt x="0" y="3429000"/>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AE0C96-F19F-9C72-0ECC-19CEAF520CD5}"/>
              </a:ext>
            </a:extLst>
          </p:cNvPr>
          <p:cNvSpPr>
            <a:spLocks noGrp="1"/>
          </p:cNvSpPr>
          <p:nvPr>
            <p:ph type="title" hasCustomPrompt="1"/>
          </p:nvPr>
        </p:nvSpPr>
        <p:spPr>
          <a:xfrm>
            <a:off x="656004" y="3428999"/>
            <a:ext cx="10879992" cy="3527616"/>
          </a:xfrm>
        </p:spPr>
        <p:txBody>
          <a:bodyPr lIns="91440" bIns="0" anchor="b">
            <a:noAutofit/>
          </a:bodyPr>
          <a:lstStyle>
            <a:lvl1pPr>
              <a:lnSpc>
                <a:spcPct val="75000"/>
              </a:lnSpc>
              <a:defRPr sz="6000"/>
            </a:lvl1pPr>
          </a:lstStyle>
          <a:p>
            <a:r>
              <a:rPr lang="en-US" dirty="0"/>
              <a:t>Click to add title</a:t>
            </a:r>
          </a:p>
        </p:txBody>
      </p:sp>
      <p:sp>
        <p:nvSpPr>
          <p:cNvPr id="7" name="Picture Placeholder 6">
            <a:extLst>
              <a:ext uri="{FF2B5EF4-FFF2-40B4-BE49-F238E27FC236}">
                <a16:creationId xmlns:a16="http://schemas.microsoft.com/office/drawing/2014/main" id="{4635F53A-FA3B-FBC0-EEF8-7B34CC1C11C8}"/>
              </a:ext>
            </a:extLst>
          </p:cNvPr>
          <p:cNvSpPr>
            <a:spLocks noGrp="1"/>
          </p:cNvSpPr>
          <p:nvPr>
            <p:ph type="pic" sz="quarter" idx="10"/>
          </p:nvPr>
        </p:nvSpPr>
        <p:spPr>
          <a:xfrm>
            <a:off x="655638" y="0"/>
            <a:ext cx="10880725" cy="3429000"/>
          </a:xfrm>
        </p:spPr>
        <p:txBody>
          <a:bodyPr/>
          <a:lstStyle>
            <a:lvl1pPr marL="0" indent="0" algn="ctr">
              <a:buNone/>
              <a:defRPr/>
            </a:lvl1pPr>
          </a:lstStyle>
          <a:p>
            <a:r>
              <a:rPr lang="en-US"/>
              <a:t>Click icon to add picture</a:t>
            </a:r>
            <a:endParaRPr lang="en-US" dirty="0"/>
          </a:p>
        </p:txBody>
      </p: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03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Content + Image">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A66ED70-517E-1A4B-BF8B-6222E4AFC090}"/>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0AE0C96-F19F-9C72-0ECC-19CEAF520CD5}"/>
              </a:ext>
            </a:extLst>
          </p:cNvPr>
          <p:cNvSpPr>
            <a:spLocks noGrp="1"/>
          </p:cNvSpPr>
          <p:nvPr>
            <p:ph type="title" hasCustomPrompt="1"/>
          </p:nvPr>
        </p:nvSpPr>
        <p:spPr>
          <a:xfrm>
            <a:off x="1582" y="-8965"/>
            <a:ext cx="12190418" cy="3435682"/>
          </a:xfrm>
          <a:solidFill>
            <a:schemeClr val="accent3"/>
          </a:solidFill>
        </p:spPr>
        <p:txBody>
          <a:bodyPr lIns="91440" bIns="45720" anchor="b">
            <a:noAutofit/>
          </a:bodyPr>
          <a:lstStyle>
            <a:lvl1pPr>
              <a:lnSpc>
                <a:spcPct val="75000"/>
              </a:lnSpc>
              <a:defRPr sz="6000"/>
            </a:lvl1pPr>
          </a:lstStyle>
          <a:p>
            <a:r>
              <a:rPr lang="en-US" dirty="0"/>
              <a:t>Click to add title</a:t>
            </a:r>
          </a:p>
        </p:txBody>
      </p:sp>
      <p:sp>
        <p:nvSpPr>
          <p:cNvPr id="9" name="Content Placeholder 8">
            <a:extLst>
              <a:ext uri="{FF2B5EF4-FFF2-40B4-BE49-F238E27FC236}">
                <a16:creationId xmlns:a16="http://schemas.microsoft.com/office/drawing/2014/main" id="{D6CFA3FF-DED5-0A57-622D-8B56A5F7D010}"/>
              </a:ext>
            </a:extLst>
          </p:cNvPr>
          <p:cNvSpPr>
            <a:spLocks noGrp="1"/>
          </p:cNvSpPr>
          <p:nvPr>
            <p:ph sz="quarter" idx="11" hasCustomPrompt="1"/>
          </p:nvPr>
        </p:nvSpPr>
        <p:spPr>
          <a:xfrm>
            <a:off x="1210143" y="3827464"/>
            <a:ext cx="4347975" cy="2896066"/>
          </a:xfrm>
        </p:spPr>
        <p:txBody>
          <a:bodyPr lIns="0">
            <a:normAutofit/>
          </a:bodyPr>
          <a:lstStyle>
            <a:lvl1pPr marL="0" indent="0">
              <a:buNone/>
              <a:defRPr sz="3200"/>
            </a:lvl1pPr>
            <a:lvl2pPr marL="228600" indent="0">
              <a:buNone/>
              <a:defRPr sz="3200"/>
            </a:lvl2pPr>
            <a:lvl3pPr marL="457200" indent="0">
              <a:buNone/>
              <a:defRPr sz="2800"/>
            </a:lvl3pPr>
            <a:lvl4pPr marL="685800" indent="0">
              <a:buNone/>
              <a:defRPr sz="2400"/>
            </a:lvl4pPr>
            <a:lvl5pPr marL="914400" indent="0">
              <a:buNone/>
              <a:defRPr sz="2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4635F53A-FA3B-FBC0-EEF8-7B34CC1C11C8}"/>
              </a:ext>
            </a:extLst>
          </p:cNvPr>
          <p:cNvSpPr>
            <a:spLocks noGrp="1"/>
          </p:cNvSpPr>
          <p:nvPr>
            <p:ph type="pic" sz="quarter" idx="10"/>
          </p:nvPr>
        </p:nvSpPr>
        <p:spPr>
          <a:xfrm>
            <a:off x="6102703" y="3429000"/>
            <a:ext cx="5439996" cy="3429000"/>
          </a:xfrm>
        </p:spPr>
        <p:txBody>
          <a:bodyPr/>
          <a:lstStyle>
            <a:lvl1pPr marL="0" indent="0" algn="ctr">
              <a:buNone/>
              <a:defRPr/>
            </a:lvl1pPr>
          </a:lstStyle>
          <a:p>
            <a:r>
              <a:rPr lang="en-US"/>
              <a:t>Click icon to add picture</a:t>
            </a:r>
            <a:endParaRPr lang="en-US" dirty="0"/>
          </a:p>
        </p:txBody>
      </p: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560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0" name="Content Placeholder 9">
            <a:extLst>
              <a:ext uri="{FF2B5EF4-FFF2-40B4-BE49-F238E27FC236}">
                <a16:creationId xmlns:a16="http://schemas.microsoft.com/office/drawing/2014/main" id="{F77B15C8-F801-CE7B-29D5-162574985780}"/>
              </a:ext>
            </a:extLst>
          </p:cNvPr>
          <p:cNvSpPr>
            <a:spLocks noGrp="1"/>
          </p:cNvSpPr>
          <p:nvPr>
            <p:ph sz="quarter" idx="13" hasCustomPrompt="1"/>
          </p:nvPr>
        </p:nvSpPr>
        <p:spPr>
          <a:xfrm>
            <a:off x="2475200" y="1399785"/>
            <a:ext cx="8874117" cy="5027909"/>
          </a:xfrm>
        </p:spPr>
        <p:txBody>
          <a:bodyPr>
            <a:normAutofit/>
          </a:bodyPr>
          <a:lstStyle>
            <a:lvl1pPr marL="0" indent="0">
              <a:spcBef>
                <a:spcPts val="1200"/>
              </a:spcBef>
              <a:spcAft>
                <a:spcPts val="200"/>
              </a:spcAft>
              <a:buClr>
                <a:schemeClr val="bg1"/>
              </a:buClr>
              <a:buFont typeface="+mj-lt"/>
              <a:buNone/>
              <a:defRPr sz="2400" b="1"/>
            </a:lvl1pPr>
            <a:lvl2pPr marL="182880" indent="-182880">
              <a:spcBef>
                <a:spcPts val="1200"/>
              </a:spcBef>
              <a:spcAft>
                <a:spcPts val="200"/>
              </a:spcAft>
              <a:buClr>
                <a:schemeClr val="bg1"/>
              </a:buClr>
              <a:buFont typeface="Wingdings" panose="05000000000000000000" pitchFamily="2" charset="2"/>
              <a:buChar char=" "/>
              <a:defRPr sz="2400" b="0"/>
            </a:lvl2pPr>
            <a:lvl3pPr marL="365760" indent="-182880">
              <a:spcBef>
                <a:spcPts val="1200"/>
              </a:spcBef>
              <a:spcAft>
                <a:spcPts val="200"/>
              </a:spcAft>
              <a:buClr>
                <a:schemeClr val="bg1"/>
              </a:buClr>
              <a:buFont typeface="Wingdings" panose="05000000000000000000" pitchFamily="2" charset="2"/>
              <a:buChar char=" "/>
              <a:defRPr sz="2400" b="0"/>
            </a:lvl3pPr>
            <a:lvl4pPr marL="548640" indent="-182880">
              <a:spcBef>
                <a:spcPts val="1200"/>
              </a:spcBef>
              <a:spcAft>
                <a:spcPts val="200"/>
              </a:spcAft>
              <a:buClr>
                <a:schemeClr val="bg1"/>
              </a:buClr>
              <a:buFont typeface="Wingdings" panose="05000000000000000000" pitchFamily="2" charset="2"/>
              <a:buChar char=" "/>
              <a:defRPr sz="2400" b="0"/>
            </a:lvl4pPr>
            <a:lvl5pPr marL="73152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249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C96-F19F-9C72-0ECC-19CEAF520CD5}"/>
              </a:ext>
            </a:extLst>
          </p:cNvPr>
          <p:cNvSpPr>
            <a:spLocks noGrp="1"/>
          </p:cNvSpPr>
          <p:nvPr>
            <p:ph type="title" hasCustomPrompt="1"/>
          </p:nvPr>
        </p:nvSpPr>
        <p:spPr>
          <a:xfrm>
            <a:off x="651398" y="1640541"/>
            <a:ext cx="11540602" cy="3736130"/>
          </a:xfrm>
          <a:solidFill>
            <a:schemeClr val="accent3"/>
          </a:solidFill>
        </p:spPr>
        <p:txBody>
          <a:bodyPr lIns="91440" bIns="45720" anchor="b">
            <a:noAutofit/>
          </a:bodyPr>
          <a:lstStyle>
            <a:lvl1pPr>
              <a:lnSpc>
                <a:spcPct val="75000"/>
              </a:lnSpc>
              <a:defRPr sz="6000"/>
            </a:lvl1pPr>
          </a:lstStyle>
          <a:p>
            <a:r>
              <a:rPr lang="en-US" dirty="0"/>
              <a:t>Click to add title</a:t>
            </a:r>
          </a:p>
        </p:txBody>
      </p:sp>
      <p:sp>
        <p:nvSpPr>
          <p:cNvPr id="9" name="Content Placeholder 8">
            <a:extLst>
              <a:ext uri="{FF2B5EF4-FFF2-40B4-BE49-F238E27FC236}">
                <a16:creationId xmlns:a16="http://schemas.microsoft.com/office/drawing/2014/main" id="{D6CFA3FF-DED5-0A57-622D-8B56A5F7D010}"/>
              </a:ext>
            </a:extLst>
          </p:cNvPr>
          <p:cNvSpPr>
            <a:spLocks noGrp="1"/>
          </p:cNvSpPr>
          <p:nvPr>
            <p:ph sz="quarter" idx="11" hasCustomPrompt="1"/>
          </p:nvPr>
        </p:nvSpPr>
        <p:spPr>
          <a:xfrm>
            <a:off x="646792" y="-12632"/>
            <a:ext cx="11545207" cy="1653173"/>
          </a:xfrm>
          <a:solidFill>
            <a:schemeClr val="accent3"/>
          </a:solidFill>
        </p:spPr>
        <p:txBody>
          <a:bodyPr lIns="91440">
            <a:normAutofit/>
          </a:bodyPr>
          <a:lstStyle>
            <a:lvl1pPr marL="0" indent="0">
              <a:buNone/>
              <a:defRPr sz="3600" b="1" cap="all" baseline="0"/>
            </a:lvl1pPr>
            <a:lvl2pPr marL="228600" indent="0">
              <a:buNone/>
              <a:defRPr sz="3600" b="1" cap="all" baseline="0"/>
            </a:lvl2pPr>
            <a:lvl3pPr marL="457200" indent="0">
              <a:buNone/>
              <a:defRPr sz="3200" b="1" cap="all" baseline="0"/>
            </a:lvl3pPr>
            <a:lvl4pPr marL="685800" indent="0">
              <a:buNone/>
              <a:defRPr sz="2800" b="1" cap="all" baseline="0"/>
            </a:lvl4pPr>
            <a:lvl5pPr marL="914400" indent="0">
              <a:buNone/>
              <a:defRPr sz="2800" b="1" cap="all" baseline="0"/>
            </a:lvl5pPr>
          </a:lstStyle>
          <a:p>
            <a:pPr lvl="0"/>
            <a:r>
              <a:rPr lang="en-US" dirty="0"/>
              <a:t>Click to add content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9A66ED70-517E-1A4B-BF8B-6222E4AFC090}"/>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4056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lumns 1">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0" name="Content Placeholder 9">
            <a:extLst>
              <a:ext uri="{FF2B5EF4-FFF2-40B4-BE49-F238E27FC236}">
                <a16:creationId xmlns:a16="http://schemas.microsoft.com/office/drawing/2014/main" id="{F77B15C8-F801-CE7B-29D5-162574985780}"/>
              </a:ext>
            </a:extLst>
          </p:cNvPr>
          <p:cNvSpPr>
            <a:spLocks noGrp="1"/>
          </p:cNvSpPr>
          <p:nvPr>
            <p:ph sz="quarter" idx="13" hasCustomPrompt="1"/>
          </p:nvPr>
        </p:nvSpPr>
        <p:spPr>
          <a:xfrm>
            <a:off x="1108600" y="1392631"/>
            <a:ext cx="4853595" cy="5027909"/>
          </a:xfrm>
        </p:spPr>
        <p:txBody>
          <a:bodyPr>
            <a:normAutofit/>
          </a:bodyPr>
          <a:lstStyle>
            <a:lvl1pPr marL="0" indent="0">
              <a:spcBef>
                <a:spcPts val="1200"/>
              </a:spcBef>
              <a:spcAft>
                <a:spcPts val="200"/>
              </a:spcAft>
              <a:buClr>
                <a:schemeClr val="bg1"/>
              </a:buClr>
              <a:buFont typeface="+mj-lt"/>
              <a:buNone/>
              <a:defRPr sz="2400" b="1"/>
            </a:lvl1pPr>
            <a:lvl2pPr marL="0" indent="0">
              <a:spcBef>
                <a:spcPts val="1200"/>
              </a:spcBef>
              <a:spcAft>
                <a:spcPts val="200"/>
              </a:spcAft>
              <a:buClr>
                <a:schemeClr val="bg1"/>
              </a:buClr>
              <a:buFont typeface="Wingdings" panose="05000000000000000000" pitchFamily="2" charset="2"/>
              <a:buNone/>
              <a:defRPr sz="2400" b="0"/>
            </a:lvl2pPr>
            <a:lvl3pPr marL="182880" indent="-182880">
              <a:spcBef>
                <a:spcPts val="1200"/>
              </a:spcBef>
              <a:spcAft>
                <a:spcPts val="200"/>
              </a:spcAft>
              <a:buClr>
                <a:schemeClr val="bg1"/>
              </a:buClr>
              <a:buFont typeface="Wingdings" panose="05000000000000000000" pitchFamily="2" charset="2"/>
              <a:buChar char=" "/>
              <a:defRPr sz="2400" b="0"/>
            </a:lvl3pPr>
            <a:lvl4pPr marL="365760" indent="-182880">
              <a:spcBef>
                <a:spcPts val="1200"/>
              </a:spcBef>
              <a:spcAft>
                <a:spcPts val="200"/>
              </a:spcAft>
              <a:buClr>
                <a:schemeClr val="bg1"/>
              </a:buClr>
              <a:buFont typeface="Wingdings" panose="05000000000000000000" pitchFamily="2" charset="2"/>
              <a:buChar char=" "/>
              <a:defRPr sz="2400" b="0"/>
            </a:lvl4pPr>
            <a:lvl5pPr marL="54864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CD50CAF7-2F1B-2DE8-0836-79855C8FAF7E}"/>
              </a:ext>
            </a:extLst>
          </p:cNvPr>
          <p:cNvSpPr>
            <a:spLocks noGrp="1"/>
          </p:cNvSpPr>
          <p:nvPr>
            <p:ph sz="quarter" idx="14" hasCustomPrompt="1"/>
          </p:nvPr>
        </p:nvSpPr>
        <p:spPr>
          <a:xfrm>
            <a:off x="6428358" y="1392631"/>
            <a:ext cx="4853595" cy="5027909"/>
          </a:xfrm>
        </p:spPr>
        <p:txBody>
          <a:bodyPr>
            <a:normAutofit/>
          </a:bodyPr>
          <a:lstStyle>
            <a:lvl1pPr marL="0" indent="0">
              <a:spcBef>
                <a:spcPts val="1200"/>
              </a:spcBef>
              <a:spcAft>
                <a:spcPts val="200"/>
              </a:spcAft>
              <a:buClr>
                <a:schemeClr val="bg1"/>
              </a:buClr>
              <a:buFont typeface="+mj-lt"/>
              <a:buNone/>
              <a:defRPr sz="2400" b="1"/>
            </a:lvl1pPr>
            <a:lvl2pPr marL="0" indent="0">
              <a:spcBef>
                <a:spcPts val="1200"/>
              </a:spcBef>
              <a:spcAft>
                <a:spcPts val="200"/>
              </a:spcAft>
              <a:buClr>
                <a:schemeClr val="bg1"/>
              </a:buClr>
              <a:buFont typeface="Wingdings" panose="05000000000000000000" pitchFamily="2" charset="2"/>
              <a:buNone/>
              <a:defRPr sz="2400" b="0"/>
            </a:lvl2pPr>
            <a:lvl3pPr marL="182880" indent="-182880">
              <a:spcBef>
                <a:spcPts val="1200"/>
              </a:spcBef>
              <a:spcAft>
                <a:spcPts val="200"/>
              </a:spcAft>
              <a:buClr>
                <a:schemeClr val="bg1"/>
              </a:buClr>
              <a:buFont typeface="Wingdings" panose="05000000000000000000" pitchFamily="2" charset="2"/>
              <a:buChar char=" "/>
              <a:defRPr sz="2400" b="0"/>
            </a:lvl3pPr>
            <a:lvl4pPr marL="365760" indent="-182880">
              <a:spcBef>
                <a:spcPts val="1200"/>
              </a:spcBef>
              <a:spcAft>
                <a:spcPts val="200"/>
              </a:spcAft>
              <a:buClr>
                <a:schemeClr val="bg1"/>
              </a:buClr>
              <a:buFont typeface="Wingdings" panose="05000000000000000000" pitchFamily="2" charset="2"/>
              <a:buChar char=" "/>
              <a:defRPr sz="2400" b="0"/>
            </a:lvl4pPr>
            <a:lvl5pPr marL="54864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80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s 2">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0" name="Content Placeholder 9">
            <a:extLst>
              <a:ext uri="{FF2B5EF4-FFF2-40B4-BE49-F238E27FC236}">
                <a16:creationId xmlns:a16="http://schemas.microsoft.com/office/drawing/2014/main" id="{F77B15C8-F801-CE7B-29D5-162574985780}"/>
              </a:ext>
            </a:extLst>
          </p:cNvPr>
          <p:cNvSpPr>
            <a:spLocks noGrp="1"/>
          </p:cNvSpPr>
          <p:nvPr>
            <p:ph sz="quarter" idx="13" hasCustomPrompt="1"/>
          </p:nvPr>
        </p:nvSpPr>
        <p:spPr>
          <a:xfrm>
            <a:off x="1101938" y="1392630"/>
            <a:ext cx="3845084" cy="4964853"/>
          </a:xfrm>
        </p:spPr>
        <p:txBody>
          <a:bodyPr>
            <a:normAutofit/>
          </a:bodyPr>
          <a:lstStyle>
            <a:lvl1pPr marL="0" indent="0">
              <a:spcBef>
                <a:spcPts val="1200"/>
              </a:spcBef>
              <a:spcAft>
                <a:spcPts val="200"/>
              </a:spcAft>
              <a:buClr>
                <a:schemeClr val="bg1"/>
              </a:buClr>
              <a:buFont typeface="+mj-lt"/>
              <a:buNone/>
              <a:defRPr sz="2400" b="1"/>
            </a:lvl1pPr>
            <a:lvl2pPr marL="512064" indent="-512064">
              <a:spcBef>
                <a:spcPts val="1200"/>
              </a:spcBef>
              <a:spcAft>
                <a:spcPts val="200"/>
              </a:spcAft>
              <a:buClr>
                <a:schemeClr val="bg1"/>
              </a:buClr>
              <a:buFont typeface="+mj-lt"/>
              <a:buAutoNum type="arabicPeriod"/>
              <a:defRPr sz="2400" b="0"/>
            </a:lvl2pPr>
            <a:lvl3pPr marL="786384" indent="-512064">
              <a:spcBef>
                <a:spcPts val="1200"/>
              </a:spcBef>
              <a:spcAft>
                <a:spcPts val="200"/>
              </a:spcAft>
              <a:buClr>
                <a:schemeClr val="bg1"/>
              </a:buClr>
              <a:buFont typeface="+mj-lt"/>
              <a:buAutoNum type="arabicPeriod"/>
              <a:defRPr sz="2400" b="0"/>
            </a:lvl3pPr>
            <a:lvl4pPr marL="969264" indent="-512064">
              <a:spcBef>
                <a:spcPts val="1200"/>
              </a:spcBef>
              <a:spcAft>
                <a:spcPts val="200"/>
              </a:spcAft>
              <a:buClr>
                <a:schemeClr val="bg1"/>
              </a:buClr>
              <a:buFont typeface="+mj-lt"/>
              <a:buAutoNum type="arabicPeriod"/>
              <a:defRPr sz="2400" b="0"/>
            </a:lvl4pPr>
            <a:lvl5pPr marL="1243584" indent="-512064">
              <a:spcBef>
                <a:spcPts val="1200"/>
              </a:spcBef>
              <a:spcAft>
                <a:spcPts val="200"/>
              </a:spcAft>
              <a:buClr>
                <a:schemeClr val="bg1"/>
              </a:buClr>
              <a:buFont typeface="+mj-lt"/>
              <a:buAutoNum type="arabicPeriod"/>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CD50CAF7-2F1B-2DE8-0836-79855C8FAF7E}"/>
              </a:ext>
            </a:extLst>
          </p:cNvPr>
          <p:cNvSpPr>
            <a:spLocks noGrp="1"/>
          </p:cNvSpPr>
          <p:nvPr>
            <p:ph sz="quarter" idx="14" hasCustomPrompt="1"/>
          </p:nvPr>
        </p:nvSpPr>
        <p:spPr>
          <a:xfrm>
            <a:off x="5410886" y="1392630"/>
            <a:ext cx="5871068" cy="4964853"/>
          </a:xfrm>
        </p:spPr>
        <p:txBody>
          <a:bodyPr>
            <a:normAutofit/>
          </a:bodyPr>
          <a:lstStyle>
            <a:lvl1pPr marL="0" indent="0">
              <a:spcBef>
                <a:spcPts val="1200"/>
              </a:spcBef>
              <a:spcAft>
                <a:spcPts val="200"/>
              </a:spcAft>
              <a:buClr>
                <a:schemeClr val="bg1"/>
              </a:buClr>
              <a:buFont typeface="+mj-lt"/>
              <a:buNone/>
              <a:defRPr sz="2400" b="1"/>
            </a:lvl1pPr>
            <a:lvl2pPr marL="0" indent="0">
              <a:spcBef>
                <a:spcPts val="1200"/>
              </a:spcBef>
              <a:spcAft>
                <a:spcPts val="200"/>
              </a:spcAft>
              <a:buClr>
                <a:schemeClr val="bg1"/>
              </a:buClr>
              <a:buFont typeface="Wingdings" panose="05000000000000000000" pitchFamily="2" charset="2"/>
              <a:buNone/>
              <a:defRPr sz="2400" b="0"/>
            </a:lvl2pPr>
            <a:lvl3pPr marL="182880" indent="-182880">
              <a:spcBef>
                <a:spcPts val="1200"/>
              </a:spcBef>
              <a:spcAft>
                <a:spcPts val="200"/>
              </a:spcAft>
              <a:buClr>
                <a:schemeClr val="bg1"/>
              </a:buClr>
              <a:buFont typeface="Wingdings" panose="05000000000000000000" pitchFamily="2" charset="2"/>
              <a:buChar char=" "/>
              <a:defRPr sz="2400" b="0"/>
            </a:lvl3pPr>
            <a:lvl4pPr marL="365760" indent="-182880">
              <a:spcBef>
                <a:spcPts val="1200"/>
              </a:spcBef>
              <a:spcAft>
                <a:spcPts val="200"/>
              </a:spcAft>
              <a:buClr>
                <a:schemeClr val="bg1"/>
              </a:buClr>
              <a:buFont typeface="Wingdings" panose="05000000000000000000" pitchFamily="2" charset="2"/>
              <a:buChar char=" "/>
              <a:defRPr sz="2400" b="0"/>
            </a:lvl4pPr>
            <a:lvl5pPr marL="54864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5931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 Content">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86B185-3833-879A-4CDA-070118A5B965}"/>
              </a:ext>
              <a:ext uri="{C183D7F6-B498-43B3-948B-1728B52AA6E4}">
                <adec:decorative xmlns:adec="http://schemas.microsoft.com/office/drawing/2017/decorative" val="1"/>
              </a:ext>
            </a:extLst>
          </p:cNvPr>
          <p:cNvCxnSpPr>
            <a:cxnSpLocks/>
          </p:cNvCxnSpPr>
          <p:nvPr userDrawn="1"/>
        </p:nvCxnSpPr>
        <p:spPr>
          <a:xfrm>
            <a:off x="651398" y="0"/>
            <a:ext cx="0" cy="685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75E86F35-1876-7224-ED1D-29C23C0F864E}"/>
              </a:ext>
              <a:ext uri="{C183D7F6-B498-43B3-948B-1728B52AA6E4}">
                <adec:decorative xmlns:adec="http://schemas.microsoft.com/office/drawing/2017/decorative" val="1"/>
              </a:ext>
            </a:extLst>
          </p:cNvPr>
          <p:cNvSpPr>
            <a:spLocks noChangeAspect="1"/>
          </p:cNvSpPr>
          <p:nvPr userDrawn="1"/>
        </p:nvSpPr>
        <p:spPr>
          <a:xfrm>
            <a:off x="11963400" y="5900284"/>
            <a:ext cx="228600" cy="457200"/>
          </a:xfrm>
          <a:custGeom>
            <a:avLst/>
            <a:gdLst>
              <a:gd name="connsiteX0" fmla="*/ 228600 w 228600"/>
              <a:gd name="connsiteY0" fmla="*/ 0 h 457200"/>
              <a:gd name="connsiteX1" fmla="*/ 228600 w 228600"/>
              <a:gd name="connsiteY1" fmla="*/ 457200 h 457200"/>
              <a:gd name="connsiteX2" fmla="*/ 0 w 228600"/>
              <a:gd name="connsiteY2" fmla="*/ 228600 h 457200"/>
              <a:gd name="connsiteX3" fmla="*/ 228600 w 228600"/>
              <a:gd name="connsiteY3" fmla="*/ 0 h 457200"/>
            </a:gdLst>
            <a:ahLst/>
            <a:cxnLst>
              <a:cxn ang="0">
                <a:pos x="connsiteX0" y="connsiteY0"/>
              </a:cxn>
              <a:cxn ang="0">
                <a:pos x="connsiteX1" y="connsiteY1"/>
              </a:cxn>
              <a:cxn ang="0">
                <a:pos x="connsiteX2" y="connsiteY2"/>
              </a:cxn>
              <a:cxn ang="0">
                <a:pos x="connsiteX3" y="connsiteY3"/>
              </a:cxn>
            </a:cxnLst>
            <a:rect l="l" t="t" r="r" b="b"/>
            <a:pathLst>
              <a:path w="228600" h="457200">
                <a:moveTo>
                  <a:pt x="228600" y="0"/>
                </a:moveTo>
                <a:lnTo>
                  <a:pt x="228600" y="457200"/>
                </a:lnTo>
                <a:cubicBezTo>
                  <a:pt x="102348" y="457200"/>
                  <a:pt x="0" y="354852"/>
                  <a:pt x="0" y="228600"/>
                </a:cubicBezTo>
                <a:cubicBezTo>
                  <a:pt x="0" y="102348"/>
                  <a:pt x="102348" y="0"/>
                  <a:pt x="22860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311B4039-8F52-77B8-F9D3-6BE35C73F39D}"/>
              </a:ext>
            </a:extLst>
          </p:cNvPr>
          <p:cNvSpPr>
            <a:spLocks noGrp="1"/>
          </p:cNvSpPr>
          <p:nvPr>
            <p:ph type="title" hasCustomPrompt="1"/>
          </p:nvPr>
        </p:nvSpPr>
        <p:spPr>
          <a:xfrm>
            <a:off x="656004" y="-4021"/>
            <a:ext cx="11526779" cy="1000390"/>
          </a:xfrm>
          <a:solidFill>
            <a:schemeClr val="accent3"/>
          </a:solidFill>
        </p:spPr>
        <p:txBody>
          <a:bodyPr lIns="91440" anchor="t">
            <a:noAutofit/>
          </a:bodyPr>
          <a:lstStyle>
            <a:lvl1pPr>
              <a:defRPr sz="3600" b="1"/>
            </a:lvl1pPr>
          </a:lstStyle>
          <a:p>
            <a:r>
              <a:rPr lang="en-US" dirty="0"/>
              <a:t>Click to add title</a:t>
            </a:r>
          </a:p>
        </p:txBody>
      </p:sp>
      <p:sp>
        <p:nvSpPr>
          <p:cNvPr id="9" name="Slide Number Placeholder 5">
            <a:extLst>
              <a:ext uri="{FF2B5EF4-FFF2-40B4-BE49-F238E27FC236}">
                <a16:creationId xmlns:a16="http://schemas.microsoft.com/office/drawing/2014/main" id="{28D8738A-6EF0-C0C7-7C15-2E5BD362AF0F}"/>
              </a:ext>
            </a:extLst>
          </p:cNvPr>
          <p:cNvSpPr>
            <a:spLocks noGrp="1"/>
          </p:cNvSpPr>
          <p:nvPr>
            <p:ph type="sldNum" sz="quarter" idx="12"/>
          </p:nvPr>
        </p:nvSpPr>
        <p:spPr>
          <a:xfrm>
            <a:off x="121646" y="569183"/>
            <a:ext cx="399350" cy="288759"/>
          </a:xfrm>
        </p:spPr>
        <p:txBody>
          <a:bodyPr lIns="0" tIns="0" rIns="0" bIns="0" anchor="t"/>
          <a:lstStyle>
            <a:lvl1pPr algn="ctr">
              <a:defRPr sz="12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6140CFAE-1C78-7504-A1BC-0D36971B3FD9}"/>
              </a:ext>
            </a:extLst>
          </p:cNvPr>
          <p:cNvSpPr>
            <a:spLocks noGrp="1"/>
          </p:cNvSpPr>
          <p:nvPr>
            <p:ph type="ftr" sz="quarter" idx="11"/>
          </p:nvPr>
        </p:nvSpPr>
        <p:spPr>
          <a:xfrm rot="16200000">
            <a:off x="-1712017" y="3229324"/>
            <a:ext cx="4066678" cy="399351"/>
          </a:xfrm>
        </p:spPr>
        <p:txBody>
          <a:bodyPr lIns="0" tIns="0" rIns="0" bIns="0"/>
          <a:lstStyle>
            <a:lvl1pPr algn="ctr">
              <a:defRPr sz="1200" b="1">
                <a:solidFill>
                  <a:schemeClr val="bg1"/>
                </a:solidFill>
              </a:defRPr>
            </a:lvl1pPr>
          </a:lstStyle>
          <a:p>
            <a:endParaRPr lang="en-US" dirty="0"/>
          </a:p>
        </p:txBody>
      </p:sp>
      <p:sp>
        <p:nvSpPr>
          <p:cNvPr id="7" name="Date Placeholder 3">
            <a:extLst>
              <a:ext uri="{FF2B5EF4-FFF2-40B4-BE49-F238E27FC236}">
                <a16:creationId xmlns:a16="http://schemas.microsoft.com/office/drawing/2014/main" id="{2D5A15F4-177D-053F-06DF-1070D6B0FF29}"/>
              </a:ext>
            </a:extLst>
          </p:cNvPr>
          <p:cNvSpPr>
            <a:spLocks noGrp="1"/>
          </p:cNvSpPr>
          <p:nvPr>
            <p:ph type="dt" sz="half" idx="10"/>
          </p:nvPr>
        </p:nvSpPr>
        <p:spPr>
          <a:xfrm>
            <a:off x="121646" y="5968952"/>
            <a:ext cx="399351" cy="319865"/>
          </a:xfrm>
        </p:spPr>
        <p:txBody>
          <a:bodyPr lIns="0" tIns="0" rIns="0" bIns="0" anchor="b"/>
          <a:lstStyle>
            <a:lvl1pPr algn="ctr">
              <a:lnSpc>
                <a:spcPct val="75000"/>
              </a:lnSpc>
              <a:defRPr sz="1200" b="1">
                <a:solidFill>
                  <a:schemeClr val="bg1"/>
                </a:solidFill>
              </a:defRPr>
            </a:lvl1pPr>
          </a:lstStyle>
          <a:p>
            <a:endParaRPr lang="en-US" dirty="0"/>
          </a:p>
        </p:txBody>
      </p:sp>
      <p:sp>
        <p:nvSpPr>
          <p:cNvPr id="12" name="Picture Placeholder 11">
            <a:extLst>
              <a:ext uri="{FF2B5EF4-FFF2-40B4-BE49-F238E27FC236}">
                <a16:creationId xmlns:a16="http://schemas.microsoft.com/office/drawing/2014/main" id="{0580D9F8-D6C3-EF31-2407-3AA183F31F8B}"/>
              </a:ext>
            </a:extLst>
          </p:cNvPr>
          <p:cNvSpPr>
            <a:spLocks noGrp="1"/>
          </p:cNvSpPr>
          <p:nvPr>
            <p:ph type="pic" sz="quarter" idx="15"/>
          </p:nvPr>
        </p:nvSpPr>
        <p:spPr>
          <a:xfrm>
            <a:off x="650875" y="996950"/>
            <a:ext cx="5311775" cy="5861050"/>
          </a:xfrm>
        </p:spPr>
        <p:txBody>
          <a:bodyPr/>
          <a:lstStyle>
            <a:lvl1pPr marL="0" indent="0" algn="ctr">
              <a:buNone/>
              <a:defRPr/>
            </a:lvl1pPr>
          </a:lstStyle>
          <a:p>
            <a:r>
              <a:rPr lang="en-US"/>
              <a:t>Click icon to add picture</a:t>
            </a:r>
            <a:endParaRPr lang="en-US" dirty="0"/>
          </a:p>
        </p:txBody>
      </p:sp>
      <p:sp>
        <p:nvSpPr>
          <p:cNvPr id="6" name="Content Placeholder 9">
            <a:extLst>
              <a:ext uri="{FF2B5EF4-FFF2-40B4-BE49-F238E27FC236}">
                <a16:creationId xmlns:a16="http://schemas.microsoft.com/office/drawing/2014/main" id="{CD50CAF7-2F1B-2DE8-0836-79855C8FAF7E}"/>
              </a:ext>
            </a:extLst>
          </p:cNvPr>
          <p:cNvSpPr>
            <a:spLocks noGrp="1"/>
          </p:cNvSpPr>
          <p:nvPr>
            <p:ph sz="quarter" idx="14" hasCustomPrompt="1"/>
          </p:nvPr>
        </p:nvSpPr>
        <p:spPr>
          <a:xfrm>
            <a:off x="6424000" y="1392630"/>
            <a:ext cx="4857953" cy="4964853"/>
          </a:xfrm>
        </p:spPr>
        <p:txBody>
          <a:bodyPr>
            <a:normAutofit/>
          </a:bodyPr>
          <a:lstStyle>
            <a:lvl1pPr marL="0" indent="0">
              <a:spcBef>
                <a:spcPts val="1200"/>
              </a:spcBef>
              <a:spcAft>
                <a:spcPts val="200"/>
              </a:spcAft>
              <a:buClr>
                <a:schemeClr val="bg1"/>
              </a:buClr>
              <a:buFont typeface="+mj-lt"/>
              <a:buNone/>
              <a:defRPr sz="2400" b="0"/>
            </a:lvl1pPr>
            <a:lvl2pPr marL="182880" indent="-182880">
              <a:spcBef>
                <a:spcPts val="1200"/>
              </a:spcBef>
              <a:spcAft>
                <a:spcPts val="200"/>
              </a:spcAft>
              <a:buClr>
                <a:schemeClr val="bg1"/>
              </a:buClr>
              <a:buFont typeface="Wingdings" panose="05000000000000000000" pitchFamily="2" charset="2"/>
              <a:buChar char=" "/>
              <a:defRPr sz="2400" b="0"/>
            </a:lvl2pPr>
            <a:lvl3pPr marL="365760" indent="-182880">
              <a:spcBef>
                <a:spcPts val="1200"/>
              </a:spcBef>
              <a:spcAft>
                <a:spcPts val="200"/>
              </a:spcAft>
              <a:buClr>
                <a:schemeClr val="bg1"/>
              </a:buClr>
              <a:buFont typeface="Wingdings" panose="05000000000000000000" pitchFamily="2" charset="2"/>
              <a:buChar char=" "/>
              <a:defRPr sz="2400" b="0"/>
            </a:lvl3pPr>
            <a:lvl4pPr marL="548640" indent="-182880">
              <a:spcBef>
                <a:spcPts val="1200"/>
              </a:spcBef>
              <a:spcAft>
                <a:spcPts val="200"/>
              </a:spcAft>
              <a:buClr>
                <a:schemeClr val="bg1"/>
              </a:buClr>
              <a:buFont typeface="Wingdings" panose="05000000000000000000" pitchFamily="2" charset="2"/>
              <a:buChar char=" "/>
              <a:defRPr sz="2400" b="0"/>
            </a:lvl4pPr>
            <a:lvl5pPr marL="731520" indent="-182880">
              <a:spcBef>
                <a:spcPts val="1200"/>
              </a:spcBef>
              <a:spcAft>
                <a:spcPts val="200"/>
              </a:spcAft>
              <a:buClr>
                <a:schemeClr val="bg1"/>
              </a:buClr>
              <a:buFont typeface="Wingdings" panose="05000000000000000000" pitchFamily="2" charset="2"/>
              <a:buChar char=" "/>
              <a:defRPr sz="24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542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spc="0">
                <a:solidFill>
                  <a:schemeClr val="bg1"/>
                </a:solidFill>
                <a:latin typeface="Dotum" panose="020B0600000101010101" pitchFamily="34" charset="-127"/>
                <a:ea typeface="Dotum" panose="020B0600000101010101" pitchFamily="34" charset="-127"/>
              </a:defRPr>
            </a:lvl1pPr>
          </a:lstStyle>
          <a:p>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spc="0">
                <a:solidFill>
                  <a:schemeClr val="bg1"/>
                </a:solidFill>
                <a:latin typeface="Dotum" panose="020B0600000101010101" pitchFamily="34" charset="-127"/>
                <a:ea typeface="Dotum" panose="020B0600000101010101" pitchFamily="34" charset="-127"/>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spc="0">
                <a:solidFill>
                  <a:schemeClr val="bg1"/>
                </a:solidFill>
                <a:latin typeface="Dotum" panose="020B0600000101010101" pitchFamily="34" charset="-127"/>
                <a:ea typeface="Dotum" panose="020B0600000101010101" pitchFamily="34" charset="-127"/>
              </a:defRPr>
            </a:lvl1pPr>
          </a:lstStyle>
          <a:p>
            <a:fld id="{4FAB73BC-B049-4115-A692-8D63A059BFB8}"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70" r:id="rId13"/>
    <p:sldLayoutId id="2147483668" r:id="rId14"/>
    <p:sldLayoutId id="2147483669" r:id="rId15"/>
  </p:sldLayoutIdLst>
  <p:hf hdr="0" ftr="0" dt="0"/>
  <p:txStyles>
    <p:titleStyle>
      <a:lvl1pPr algn="l" defTabSz="914400" rtl="0" eaLnBrk="1" latinLnBrk="0" hangingPunct="1">
        <a:lnSpc>
          <a:spcPct val="85000"/>
        </a:lnSpc>
        <a:spcBef>
          <a:spcPct val="0"/>
        </a:spcBef>
        <a:buNone/>
        <a:defRPr sz="4000" b="1" i="0" kern="1200" cap="all" spc="0" baseline="0">
          <a:solidFill>
            <a:schemeClr val="bg1"/>
          </a:solidFill>
          <a:latin typeface="+mj-lt"/>
          <a:ea typeface="Dotum" panose="020B0600000101010101" pitchFamily="34" charset="-127"/>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spc="0">
          <a:solidFill>
            <a:schemeClr val="bg1"/>
          </a:solidFill>
          <a:latin typeface="+mn-lt"/>
          <a:ea typeface="Dotum" panose="020B0600000101010101" pitchFamily="34" charset="-127"/>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spc="0">
          <a:solidFill>
            <a:schemeClr val="bg1"/>
          </a:solidFill>
          <a:latin typeface="+mn-lt"/>
          <a:ea typeface="Dotum" panose="020B0600000101010101" pitchFamily="34" charset="-127"/>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spc="0">
          <a:solidFill>
            <a:schemeClr val="bg1"/>
          </a:solidFill>
          <a:latin typeface="+mn-lt"/>
          <a:ea typeface="Dotum" panose="020B0600000101010101" pitchFamily="34" charset="-127"/>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spc="0">
          <a:solidFill>
            <a:schemeClr val="bg1"/>
          </a:solidFill>
          <a:latin typeface="+mn-lt"/>
          <a:ea typeface="Dotum" panose="020B0600000101010101" pitchFamily="34" charset="-127"/>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spc="0">
          <a:solidFill>
            <a:schemeClr val="bg1"/>
          </a:solidFill>
          <a:latin typeface="+mn-lt"/>
          <a:ea typeface="Dotum" panose="020B0600000101010101" pitchFamily="34" charset="-127"/>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88E279-F4F0-E9DE-210E-1C0D43E01329}"/>
              </a:ext>
            </a:extLst>
          </p:cNvPr>
          <p:cNvSpPr>
            <a:spLocks noGrp="1"/>
          </p:cNvSpPr>
          <p:nvPr>
            <p:ph type="title"/>
          </p:nvPr>
        </p:nvSpPr>
        <p:spPr>
          <a:xfrm>
            <a:off x="1642" y="152401"/>
            <a:ext cx="11786945" cy="6705600"/>
          </a:xfrm>
        </p:spPr>
        <p:txBody>
          <a:bodyPr/>
          <a:lstStyle/>
          <a:p>
            <a:r>
              <a:rPr lang="en-US" sz="4400" dirty="0">
                <a:effectLst>
                  <a:outerShdw blurRad="38100" dist="38100" dir="2700000" algn="tl">
                    <a:srgbClr val="000000">
                      <a:alpha val="43137"/>
                    </a:srgbClr>
                  </a:outerShdw>
                </a:effectLst>
              </a:rPr>
              <a:t>                                                  </a:t>
            </a:r>
            <a:r>
              <a:rPr lang="en-US" sz="3200" dirty="0">
                <a:effectLst>
                  <a:outerShdw blurRad="38100" dist="38100" dir="2700000" algn="tl">
                    <a:srgbClr val="000000">
                      <a:alpha val="43137"/>
                    </a:srgbClr>
                  </a:outerShdw>
                </a:effectLst>
              </a:rPr>
              <a:t>presenter</a:t>
            </a:r>
            <a:r>
              <a:rPr lang="en-US" sz="7200" dirty="0"/>
              <a:t> </a:t>
            </a:r>
            <a:br>
              <a:rPr lang="en-US" sz="7200" dirty="0"/>
            </a:br>
            <a:r>
              <a:rPr lang="en-US" sz="7200" dirty="0"/>
              <a:t>                       </a:t>
            </a:r>
            <a:r>
              <a:rPr lang="en-US" sz="6000" dirty="0">
                <a:effectLst>
                  <a:outerShdw blurRad="38100" dist="38100" dir="2700000" algn="tl">
                    <a:srgbClr val="000000">
                      <a:alpha val="43137"/>
                    </a:srgbClr>
                  </a:outerShdw>
                </a:effectLst>
              </a:rPr>
              <a:t>Vikas Singh</a:t>
            </a:r>
            <a:br>
              <a:rPr lang="en-US" sz="7200" dirty="0"/>
            </a:br>
            <a:r>
              <a:rPr lang="en-US" sz="7200" dirty="0"/>
              <a:t>                        </a:t>
            </a:r>
            <a:r>
              <a:rPr lang="en-US" sz="2800" dirty="0">
                <a:solidFill>
                  <a:schemeClr val="bg1"/>
                </a:solidFill>
                <a:effectLst>
                  <a:outerShdw blurRad="38100" dist="38100" dir="2700000" algn="tl">
                    <a:srgbClr val="000000">
                      <a:alpha val="43137"/>
                    </a:srgbClr>
                  </a:outerShdw>
                </a:effectLst>
              </a:rPr>
              <a:t>Hero-</a:t>
            </a:r>
            <a:r>
              <a:rPr lang="en-US" sz="2800" dirty="0" err="1">
                <a:solidFill>
                  <a:schemeClr val="bg1"/>
                </a:solidFill>
                <a:effectLst>
                  <a:outerShdw blurRad="38100" dist="38100" dir="2700000" algn="tl">
                    <a:srgbClr val="000000">
                      <a:alpha val="43137"/>
                    </a:srgbClr>
                  </a:outerShdw>
                </a:effectLst>
              </a:rPr>
              <a:t>Vired</a:t>
            </a:r>
            <a:r>
              <a:rPr lang="en-US" sz="2800" dirty="0">
                <a:solidFill>
                  <a:schemeClr val="bg1"/>
                </a:solidFill>
                <a:effectLst>
                  <a:outerShdw blurRad="38100" dist="38100" dir="2700000" algn="tl">
                    <a:srgbClr val="000000">
                      <a:alpha val="43137"/>
                    </a:srgbClr>
                  </a:outerShdw>
                </a:effectLst>
              </a:rPr>
              <a:t> – Batch 13</a:t>
            </a: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D537F64-4C96-4AA8-BB21-E8053A3186DD}"/>
              </a:ext>
            </a:extLst>
          </p:cNvPr>
          <p:cNvSpPr>
            <a:spLocks noGrp="1"/>
          </p:cNvSpPr>
          <p:nvPr/>
        </p:nvSpPr>
        <p:spPr>
          <a:xfrm>
            <a:off x="0" y="152400"/>
            <a:ext cx="12190358" cy="120301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4800" b="1"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rPr>
              <a:t>U.S. Food and Drug Administration (FDA)’S Report</a:t>
            </a:r>
            <a:endParaRPr lang="en-US" sz="4800" dirty="0">
              <a:solidFill>
                <a:schemeClr val="accent5">
                  <a:lumMod val="50000"/>
                </a:schemeClr>
              </a:solidFill>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276400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884569-E5F3-77D3-7546-57135E185AA0}"/>
              </a:ext>
            </a:extLst>
          </p:cNvPr>
          <p:cNvSpPr>
            <a:spLocks noGrp="1"/>
          </p:cNvSpPr>
          <p:nvPr>
            <p:ph type="title"/>
          </p:nvPr>
        </p:nvSpPr>
        <p:spPr>
          <a:xfrm>
            <a:off x="665221" y="-4024"/>
            <a:ext cx="11526779" cy="1000390"/>
          </a:xfrm>
        </p:spPr>
        <p:txBody>
          <a:bodyPr/>
          <a:lstStyle/>
          <a:p>
            <a:r>
              <a:rPr lang="en-US" sz="4800" dirty="0">
                <a:effectLst>
                  <a:outerShdw blurRad="38100" dist="38100" dir="2700000" algn="tl">
                    <a:srgbClr val="000000">
                      <a:alpha val="43137"/>
                    </a:srgbClr>
                  </a:outerShdw>
                </a:effectLst>
              </a:rPr>
              <a:t>           </a:t>
            </a:r>
            <a:r>
              <a:rPr lang="en-US" sz="6600" dirty="0">
                <a:effectLst>
                  <a:outerShdw blurRad="38100" dist="38100" dir="2700000" algn="tl">
                    <a:srgbClr val="000000">
                      <a:alpha val="43137"/>
                    </a:srgbClr>
                  </a:outerShdw>
                </a:effectLst>
              </a:rPr>
              <a:t>SQL</a:t>
            </a:r>
            <a:r>
              <a:rPr lang="en-US" sz="5400" dirty="0"/>
              <a:t> </a:t>
            </a:r>
            <a:r>
              <a:rPr lang="en-US" sz="6600" dirty="0">
                <a:effectLst>
                  <a:outerShdw blurRad="38100" dist="38100" dir="2700000" algn="tl">
                    <a:srgbClr val="000000">
                      <a:alpha val="43137"/>
                    </a:srgbClr>
                  </a:outerShdw>
                </a:effectLst>
              </a:rPr>
              <a:t>ASSIGNMENT</a:t>
            </a:r>
            <a:endParaRPr lang="en-US" sz="4000"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92A2C0DD-39D7-8120-7667-DA9DC0CEF4E4}"/>
              </a:ext>
            </a:extLst>
          </p:cNvPr>
          <p:cNvSpPr>
            <a:spLocks noGrp="1"/>
          </p:cNvSpPr>
          <p:nvPr>
            <p:ph type="sldNum" sz="quarter" idx="12"/>
          </p:nvPr>
        </p:nvSpPr>
        <p:spPr>
          <a:xfrm>
            <a:off x="121646" y="569183"/>
            <a:ext cx="399350" cy="288759"/>
          </a:xfrm>
        </p:spPr>
        <p:txBody>
          <a:bodyPr/>
          <a:lstStyle/>
          <a:p>
            <a:fld id="{4FAB73BC-B049-4115-A692-8D63A059BFB8}" type="slidenum">
              <a:rPr lang="en-US" smtClean="0"/>
              <a:pPr/>
              <a:t>2</a:t>
            </a:fld>
            <a:endParaRPr lang="en-US" dirty="0"/>
          </a:p>
        </p:txBody>
      </p:sp>
      <p:sp>
        <p:nvSpPr>
          <p:cNvPr id="11" name="Content Placeholder 10">
            <a:extLst>
              <a:ext uri="{FF2B5EF4-FFF2-40B4-BE49-F238E27FC236}">
                <a16:creationId xmlns:a16="http://schemas.microsoft.com/office/drawing/2014/main" id="{AF89DBA6-7DDF-1B21-0526-7EAC46735B32}"/>
              </a:ext>
            </a:extLst>
          </p:cNvPr>
          <p:cNvSpPr>
            <a:spLocks noGrp="1"/>
          </p:cNvSpPr>
          <p:nvPr>
            <p:ph sz="quarter" idx="13"/>
          </p:nvPr>
        </p:nvSpPr>
        <p:spPr>
          <a:xfrm>
            <a:off x="656004" y="996369"/>
            <a:ext cx="11260693" cy="5743644"/>
          </a:xfrm>
        </p:spPr>
        <p:txBody>
          <a:bodyPr/>
          <a:lstStyle/>
          <a:p>
            <a:pPr marL="0" indent="0">
              <a:lnSpc>
                <a:spcPct val="100000"/>
              </a:lnSpc>
              <a:buNone/>
            </a:pPr>
            <a:r>
              <a:rPr lang="en-US" sz="2800" dirty="0">
                <a:effectLst>
                  <a:outerShdw blurRad="38100" dist="38100" dir="2700000" algn="tl">
                    <a:srgbClr val="000000">
                      <a:alpha val="43137"/>
                    </a:srgbClr>
                  </a:outerShdw>
                </a:effectLst>
              </a:rPr>
              <a:t>Task 01 </a:t>
            </a:r>
            <a:r>
              <a:rPr lang="en-US" sz="2400" dirty="0">
                <a:effectLst>
                  <a:outerShdw blurRad="38100" dist="38100" dir="2700000" algn="tl">
                    <a:srgbClr val="000000">
                      <a:alpha val="43137"/>
                    </a:srgbClr>
                  </a:outerShdw>
                </a:effectLst>
              </a:rPr>
              <a:t>: Identifying Approval Trends</a:t>
            </a:r>
            <a:endParaRPr lang="en-US" sz="4400" dirty="0">
              <a:effectLst>
                <a:outerShdw blurRad="38100" dist="38100" dir="2700000" algn="tl">
                  <a:srgbClr val="000000">
                    <a:alpha val="43137"/>
                  </a:srgbClr>
                </a:outerShdw>
              </a:effectLst>
            </a:endParaRPr>
          </a:p>
          <a:p>
            <a:pPr marL="0" indent="0">
              <a:lnSpc>
                <a:spcPct val="100000"/>
              </a:lnSpc>
              <a:buNone/>
            </a:pPr>
            <a:r>
              <a:rPr lang="en-US" sz="1600" dirty="0">
                <a:latin typeface="Arial" panose="020B0604020202020204" pitchFamily="34" charset="0"/>
                <a:cs typeface="Arial" panose="020B0604020202020204" pitchFamily="34" charset="0"/>
              </a:rPr>
              <a:t>1)   </a:t>
            </a:r>
            <a:r>
              <a:rPr lang="en-US" sz="1600" dirty="0">
                <a:solidFill>
                  <a:schemeClr val="accent5">
                    <a:lumMod val="50000"/>
                  </a:schemeClr>
                </a:solidFill>
                <a:latin typeface="Arial" panose="020B0604020202020204" pitchFamily="34" charset="0"/>
                <a:cs typeface="Arial" panose="020B0604020202020204" pitchFamily="34" charset="0"/>
              </a:rPr>
              <a:t>Determine the number of drugs approved each year and provide insights into the yearly trends.</a:t>
            </a:r>
          </a:p>
          <a:p>
            <a:pPr marL="0" indent="0">
              <a:lnSpc>
                <a:spcPct val="100000"/>
              </a:lnSpc>
              <a:buNone/>
            </a:pPr>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In first year 1939 there were 12 drugs approved. And in last year 2016, 2339 drugs were approved. In all  these years Lowest drugs were approved in 1945  that was 5 and Highest drug were approved in 2002 that was 5661.</a:t>
            </a:r>
          </a:p>
          <a:p>
            <a:pPr marL="0" indent="0">
              <a:lnSpc>
                <a:spcPct val="100000"/>
              </a:lnSpc>
              <a:buNone/>
            </a:pPr>
            <a:r>
              <a:rPr lang="en-US" sz="1600" dirty="0">
                <a:latin typeface="Arial" panose="020B0604020202020204" pitchFamily="34" charset="0"/>
                <a:cs typeface="Arial" panose="020B0604020202020204" pitchFamily="34" charset="0"/>
              </a:rPr>
              <a:t>2) </a:t>
            </a:r>
            <a:r>
              <a:rPr lang="en-US" sz="1600" dirty="0">
                <a:solidFill>
                  <a:schemeClr val="accent5">
                    <a:lumMod val="50000"/>
                  </a:schemeClr>
                </a:solidFill>
                <a:latin typeface="Arial" panose="020B0604020202020204" pitchFamily="34" charset="0"/>
                <a:cs typeface="Arial" panose="020B0604020202020204" pitchFamily="34" charset="0"/>
              </a:rPr>
              <a:t>Identify the top 3 years that got the highest and lowest approvals, in desc and </a:t>
            </a:r>
            <a:r>
              <a:rPr lang="en-US" sz="1600" dirty="0" err="1">
                <a:solidFill>
                  <a:schemeClr val="accent5">
                    <a:lumMod val="50000"/>
                  </a:schemeClr>
                </a:solidFill>
                <a:latin typeface="Arial" panose="020B0604020202020204" pitchFamily="34" charset="0"/>
                <a:cs typeface="Arial" panose="020B0604020202020204" pitchFamily="34" charset="0"/>
              </a:rPr>
              <a:t>ascorder</a:t>
            </a:r>
            <a:r>
              <a:rPr lang="en-US" sz="1600" dirty="0">
                <a:solidFill>
                  <a:schemeClr val="accent5">
                    <a:lumMod val="50000"/>
                  </a:schemeClr>
                </a:solidFill>
                <a:latin typeface="Arial" panose="020B0604020202020204" pitchFamily="34" charset="0"/>
                <a:cs typeface="Arial" panose="020B0604020202020204" pitchFamily="34" charset="0"/>
              </a:rPr>
              <a:t>, respectively.</a:t>
            </a:r>
          </a:p>
          <a:p>
            <a:pPr marL="0" indent="0">
              <a:lnSpc>
                <a:spcPct val="100000"/>
              </a:lnSpc>
              <a:buNone/>
            </a:pPr>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As we see in tables Highest drug approved –</a:t>
            </a:r>
          </a:p>
          <a:p>
            <a:pPr marL="0" indent="0">
              <a:lnSpc>
                <a:spcPct val="100000"/>
              </a:lnSpc>
              <a:buNone/>
            </a:pPr>
            <a:r>
              <a:rPr lang="en-US" sz="1400" dirty="0">
                <a:solidFill>
                  <a:schemeClr val="accent2">
                    <a:lumMod val="50000"/>
                  </a:schemeClr>
                </a:solidFill>
                <a:latin typeface="Arial" panose="020B0604020202020204" pitchFamily="34" charset="0"/>
                <a:cs typeface="Arial" panose="020B0604020202020204" pitchFamily="34" charset="0"/>
              </a:rPr>
              <a:t>                     5661 in 2002 &amp; lowest drug approved 5 in 1945</a:t>
            </a:r>
          </a:p>
          <a:p>
            <a:pPr marL="0" indent="0">
              <a:lnSpc>
                <a:spcPct val="100000"/>
              </a:lnSpc>
              <a:buNone/>
            </a:pPr>
            <a:endParaRPr lang="en-US" sz="1400" dirty="0">
              <a:latin typeface="Arial" panose="020B0604020202020204" pitchFamily="34" charset="0"/>
              <a:cs typeface="Arial" panose="020B0604020202020204" pitchFamily="34" charset="0"/>
            </a:endParaRPr>
          </a:p>
          <a:p>
            <a:pPr marL="0" indent="0">
              <a:lnSpc>
                <a:spcPct val="100000"/>
              </a:lnSpc>
              <a:buNone/>
            </a:pPr>
            <a:r>
              <a:rPr lang="en-US" sz="1600" dirty="0">
                <a:latin typeface="Arial" panose="020B0604020202020204" pitchFamily="34" charset="0"/>
                <a:cs typeface="Arial" panose="020B0604020202020204" pitchFamily="34" charset="0"/>
              </a:rPr>
              <a:t>3) </a:t>
            </a:r>
            <a:r>
              <a:rPr lang="en-US" sz="1600" dirty="0">
                <a:solidFill>
                  <a:schemeClr val="accent5">
                    <a:lumMod val="50000"/>
                  </a:schemeClr>
                </a:solidFill>
                <a:latin typeface="Arial" panose="020B0604020202020204" pitchFamily="34" charset="0"/>
                <a:cs typeface="Arial" panose="020B0604020202020204" pitchFamily="34" charset="0"/>
              </a:rPr>
              <a:t>Explore approval trends over the years based on sponsors. </a:t>
            </a:r>
          </a:p>
          <a:p>
            <a:pPr marL="0" indent="0">
              <a:lnSpc>
                <a:spcPct val="100000"/>
              </a:lnSpc>
              <a:buNone/>
            </a:pPr>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AS I had observed there was no specific trend in the approvals. For some years it increasing and for some years it was decreasing. But we can see Highest as well as Lowest approval by sponsor in below table </a:t>
            </a:r>
            <a:r>
              <a:rPr lang="en-US" sz="1400" dirty="0">
                <a:latin typeface="Arial" panose="020B0604020202020204" pitchFamily="34" charset="0"/>
                <a:cs typeface="Arial" panose="020B0604020202020204" pitchFamily="34" charset="0"/>
              </a:rPr>
              <a:t>-</a:t>
            </a:r>
          </a:p>
        </p:txBody>
      </p:sp>
      <p:pic>
        <p:nvPicPr>
          <p:cNvPr id="3" name="Picture 2">
            <a:extLst>
              <a:ext uri="{FF2B5EF4-FFF2-40B4-BE49-F238E27FC236}">
                <a16:creationId xmlns:a16="http://schemas.microsoft.com/office/drawing/2014/main" id="{0A6CE3C6-BBCD-243F-1CA9-D3E3329B1888}"/>
              </a:ext>
            </a:extLst>
          </p:cNvPr>
          <p:cNvPicPr>
            <a:picLocks noChangeAspect="1"/>
          </p:cNvPicPr>
          <p:nvPr/>
        </p:nvPicPr>
        <p:blipFill>
          <a:blip r:embed="rId3"/>
          <a:stretch>
            <a:fillRect/>
          </a:stretch>
        </p:blipFill>
        <p:spPr>
          <a:xfrm>
            <a:off x="6476301" y="3089785"/>
            <a:ext cx="2308130" cy="1070299"/>
          </a:xfrm>
          <a:prstGeom prst="rect">
            <a:avLst/>
          </a:prstGeom>
        </p:spPr>
      </p:pic>
      <p:pic>
        <p:nvPicPr>
          <p:cNvPr id="7" name="Picture 6">
            <a:extLst>
              <a:ext uri="{FF2B5EF4-FFF2-40B4-BE49-F238E27FC236}">
                <a16:creationId xmlns:a16="http://schemas.microsoft.com/office/drawing/2014/main" id="{7649AB32-B84B-DAA0-86CF-FB5E1143CD0B}"/>
              </a:ext>
            </a:extLst>
          </p:cNvPr>
          <p:cNvPicPr>
            <a:picLocks noChangeAspect="1"/>
          </p:cNvPicPr>
          <p:nvPr/>
        </p:nvPicPr>
        <p:blipFill>
          <a:blip r:embed="rId4"/>
          <a:stretch>
            <a:fillRect/>
          </a:stretch>
        </p:blipFill>
        <p:spPr>
          <a:xfrm>
            <a:off x="8953691" y="3089784"/>
            <a:ext cx="2717549" cy="1070299"/>
          </a:xfrm>
          <a:prstGeom prst="rect">
            <a:avLst/>
          </a:prstGeom>
        </p:spPr>
      </p:pic>
      <p:pic>
        <p:nvPicPr>
          <p:cNvPr id="9" name="Picture 8">
            <a:extLst>
              <a:ext uri="{FF2B5EF4-FFF2-40B4-BE49-F238E27FC236}">
                <a16:creationId xmlns:a16="http://schemas.microsoft.com/office/drawing/2014/main" id="{523CEFA0-DFE5-DCA0-411D-C83691752992}"/>
              </a:ext>
            </a:extLst>
          </p:cNvPr>
          <p:cNvPicPr>
            <a:picLocks noChangeAspect="1"/>
          </p:cNvPicPr>
          <p:nvPr/>
        </p:nvPicPr>
        <p:blipFill>
          <a:blip r:embed="rId5"/>
          <a:stretch>
            <a:fillRect/>
          </a:stretch>
        </p:blipFill>
        <p:spPr>
          <a:xfrm>
            <a:off x="2498694" y="5383158"/>
            <a:ext cx="3200093" cy="1224116"/>
          </a:xfrm>
          <a:prstGeom prst="rect">
            <a:avLst/>
          </a:prstGeom>
        </p:spPr>
      </p:pic>
      <p:pic>
        <p:nvPicPr>
          <p:cNvPr id="12" name="Picture 11">
            <a:extLst>
              <a:ext uri="{FF2B5EF4-FFF2-40B4-BE49-F238E27FC236}">
                <a16:creationId xmlns:a16="http://schemas.microsoft.com/office/drawing/2014/main" id="{3D623F8C-28AF-2E21-5E44-31DD95D75A0F}"/>
              </a:ext>
            </a:extLst>
          </p:cNvPr>
          <p:cNvPicPr>
            <a:picLocks noChangeAspect="1"/>
          </p:cNvPicPr>
          <p:nvPr/>
        </p:nvPicPr>
        <p:blipFill>
          <a:blip r:embed="rId6"/>
          <a:stretch>
            <a:fillRect/>
          </a:stretch>
        </p:blipFill>
        <p:spPr>
          <a:xfrm>
            <a:off x="5993506" y="5383158"/>
            <a:ext cx="4040562" cy="1224116"/>
          </a:xfrm>
          <a:prstGeom prst="rect">
            <a:avLst/>
          </a:prstGeom>
        </p:spPr>
      </p:pic>
    </p:spTree>
    <p:extLst>
      <p:ext uri="{BB962C8B-B14F-4D97-AF65-F5344CB8AC3E}">
        <p14:creationId xmlns:p14="http://schemas.microsoft.com/office/powerpoint/2010/main" val="408735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C035154-5D8C-B9D5-FFC4-9CB8E81B9A29}"/>
              </a:ext>
            </a:extLst>
          </p:cNvPr>
          <p:cNvSpPr>
            <a:spLocks noGrp="1"/>
          </p:cNvSpPr>
          <p:nvPr>
            <p:ph sz="quarter" idx="13"/>
          </p:nvPr>
        </p:nvSpPr>
        <p:spPr>
          <a:xfrm>
            <a:off x="811162" y="147485"/>
            <a:ext cx="11017044" cy="6710515"/>
          </a:xfrm>
        </p:spPr>
        <p:txBody>
          <a:bodyPr>
            <a:normAutofit/>
          </a:bodyPr>
          <a:lstStyle/>
          <a:p>
            <a:r>
              <a:rPr lang="en-US" sz="1600" dirty="0">
                <a:latin typeface="Arial" panose="020B0604020202020204" pitchFamily="34" charset="0"/>
                <a:cs typeface="Arial" panose="020B0604020202020204" pitchFamily="34" charset="0"/>
              </a:rPr>
              <a:t>4) </a:t>
            </a:r>
            <a:r>
              <a:rPr lang="en-US" sz="1600" dirty="0">
                <a:solidFill>
                  <a:schemeClr val="accent5">
                    <a:lumMod val="50000"/>
                  </a:schemeClr>
                </a:solidFill>
                <a:latin typeface="Arial" panose="020B0604020202020204" pitchFamily="34" charset="0"/>
                <a:cs typeface="Arial" panose="020B0604020202020204" pitchFamily="34" charset="0"/>
              </a:rPr>
              <a:t>Rank sponsors based on the total number of approvals they received each year between 1939 and 1960.</a:t>
            </a:r>
          </a:p>
          <a:p>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Between 1939 to 1960, LEDERLE  had 13 approvals, KING PHARMA had 11,10 &amp; 9 approvals.</a:t>
            </a:r>
          </a:p>
          <a:p>
            <a:r>
              <a:rPr lang="en-US" sz="1400" dirty="0">
                <a:solidFill>
                  <a:schemeClr val="accent2">
                    <a:lumMod val="50000"/>
                  </a:schemeClr>
                </a:solidFill>
                <a:latin typeface="Arial" panose="020B0604020202020204" pitchFamily="34" charset="0"/>
                <a:cs typeface="Arial" panose="020B0604020202020204" pitchFamily="34" charset="0"/>
              </a:rPr>
              <a:t>And there were many entries between 1939 to 1960 having only 1 approvals.</a:t>
            </a:r>
          </a:p>
          <a:p>
            <a:r>
              <a:rPr lang="en-US" sz="2800" dirty="0">
                <a:effectLst>
                  <a:outerShdw blurRad="38100" dist="38100" dir="2700000" algn="tl">
                    <a:srgbClr val="000000">
                      <a:alpha val="43137"/>
                    </a:srgbClr>
                  </a:outerShdw>
                </a:effectLst>
                <a:cs typeface="Arial" panose="020B0604020202020204" pitchFamily="34" charset="0"/>
              </a:rPr>
              <a:t>Task 02 </a:t>
            </a:r>
            <a:r>
              <a:rPr lang="en-US" dirty="0">
                <a:effectLst>
                  <a:outerShdw blurRad="38100" dist="38100" dir="2700000" algn="tl">
                    <a:srgbClr val="000000">
                      <a:alpha val="43137"/>
                    </a:srgbClr>
                  </a:outerShdw>
                </a:effectLst>
              </a:rPr>
              <a:t>: Segmentation Analysis Based on Drug MarketingStatus</a:t>
            </a:r>
            <a:endParaRPr lang="en-US" sz="3200" dirty="0">
              <a:effectLst>
                <a:outerShdw blurRad="38100" dist="38100" dir="2700000" algn="tl">
                  <a:srgbClr val="000000">
                    <a:alpha val="43137"/>
                  </a:srgbClr>
                </a:outerShdw>
              </a:effectLst>
              <a:cs typeface="Arial" panose="020B0604020202020204" pitchFamily="34" charset="0"/>
            </a:endParaRPr>
          </a:p>
          <a:p>
            <a:r>
              <a:rPr lang="en-US" sz="1600" dirty="0">
                <a:latin typeface="Arial" panose="020B0604020202020204" pitchFamily="34" charset="0"/>
                <a:cs typeface="Arial" panose="020B0604020202020204" pitchFamily="34" charset="0"/>
              </a:rPr>
              <a:t>1) </a:t>
            </a:r>
            <a:r>
              <a:rPr lang="en-US" sz="1600" dirty="0">
                <a:solidFill>
                  <a:schemeClr val="accent5">
                    <a:lumMod val="50000"/>
                  </a:schemeClr>
                </a:solidFill>
                <a:latin typeface="Arial" panose="020B0604020202020204" pitchFamily="34" charset="0"/>
                <a:cs typeface="Arial" panose="020B0604020202020204" pitchFamily="34" charset="0"/>
              </a:rPr>
              <a:t>Group products based on MarketingStatus. Provide meaningful insights into the segmentation patterns.</a:t>
            </a:r>
          </a:p>
          <a:p>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We can see it clearly in table  -</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2) </a:t>
            </a:r>
            <a:r>
              <a:rPr lang="en-US" sz="1600" dirty="0">
                <a:solidFill>
                  <a:schemeClr val="accent5">
                    <a:lumMod val="50000"/>
                  </a:schemeClr>
                </a:solidFill>
                <a:latin typeface="Arial" panose="020B0604020202020204" pitchFamily="34" charset="0"/>
                <a:cs typeface="Arial" panose="020B0604020202020204" pitchFamily="34" charset="0"/>
              </a:rPr>
              <a:t>Calculate the total number of applications for each MarketingStatus year-wise after the year 2010. </a:t>
            </a:r>
          </a:p>
          <a:p>
            <a:r>
              <a:rPr lang="en-US" sz="1600" dirty="0">
                <a:latin typeface="Arial" panose="020B0604020202020204" pitchFamily="34" charset="0"/>
                <a:cs typeface="Arial" panose="020B0604020202020204" pitchFamily="34" charset="0"/>
              </a:rPr>
              <a:t>Answer :-</a:t>
            </a:r>
            <a:r>
              <a:rPr lang="en-US" sz="1400" dirty="0">
                <a:latin typeface="Arial" panose="020B0604020202020204" pitchFamily="34" charset="0"/>
                <a:cs typeface="Arial" panose="020B0604020202020204" pitchFamily="34" charset="0"/>
              </a:rPr>
              <a:t> </a:t>
            </a:r>
            <a:r>
              <a:rPr lang="en-US" sz="1400" dirty="0">
                <a:solidFill>
                  <a:schemeClr val="accent2">
                    <a:lumMod val="50000"/>
                  </a:schemeClr>
                </a:solidFill>
                <a:latin typeface="Arial" panose="020B0604020202020204" pitchFamily="34" charset="0"/>
                <a:cs typeface="Arial" panose="020B0604020202020204" pitchFamily="34" charset="0"/>
              </a:rPr>
              <a:t>Here’s the complete table for this -</a:t>
            </a:r>
            <a:endParaRPr lang="en-US" sz="1800" dirty="0">
              <a:solidFill>
                <a:schemeClr val="accent2">
                  <a:lumMod val="50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150E0E9-6512-FBC0-D6A9-A6C5118587B3}"/>
              </a:ext>
            </a:extLst>
          </p:cNvPr>
          <p:cNvPicPr>
            <a:picLocks noChangeAspect="1"/>
          </p:cNvPicPr>
          <p:nvPr/>
        </p:nvPicPr>
        <p:blipFill>
          <a:blip r:embed="rId3"/>
          <a:stretch>
            <a:fillRect/>
          </a:stretch>
        </p:blipFill>
        <p:spPr>
          <a:xfrm>
            <a:off x="5103556" y="2152343"/>
            <a:ext cx="3303025" cy="1350399"/>
          </a:xfrm>
          <a:prstGeom prst="rect">
            <a:avLst/>
          </a:prstGeom>
        </p:spPr>
      </p:pic>
      <p:graphicFrame>
        <p:nvGraphicFramePr>
          <p:cNvPr id="12" name="Table 11">
            <a:extLst>
              <a:ext uri="{FF2B5EF4-FFF2-40B4-BE49-F238E27FC236}">
                <a16:creationId xmlns:a16="http://schemas.microsoft.com/office/drawing/2014/main" id="{B5DBD463-70D1-4732-C2F6-59C2B9F2BB2A}"/>
              </a:ext>
            </a:extLst>
          </p:cNvPr>
          <p:cNvGraphicFramePr>
            <a:graphicFrameLocks noGrp="1"/>
          </p:cNvGraphicFramePr>
          <p:nvPr>
            <p:extLst>
              <p:ext uri="{D42A27DB-BD31-4B8C-83A1-F6EECF244321}">
                <p14:modId xmlns:p14="http://schemas.microsoft.com/office/powerpoint/2010/main" val="1370788418"/>
              </p:ext>
            </p:extLst>
          </p:nvPr>
        </p:nvGraphicFramePr>
        <p:xfrm>
          <a:off x="1235586" y="4483507"/>
          <a:ext cx="8128000" cy="2286000"/>
        </p:xfrm>
        <a:graphic>
          <a:graphicData uri="http://schemas.openxmlformats.org/drawingml/2006/table">
            <a:tbl>
              <a:tblPr firstRow="1" bandRow="1">
                <a:tableStyleId>{0505E3EF-67EA-436B-97B2-0124C06EBD24}</a:tableStyleId>
              </a:tblPr>
              <a:tblGrid>
                <a:gridCol w="1050413">
                  <a:extLst>
                    <a:ext uri="{9D8B030D-6E8A-4147-A177-3AD203B41FA5}">
                      <a16:colId xmlns:a16="http://schemas.microsoft.com/office/drawing/2014/main" val="317889728"/>
                    </a:ext>
                  </a:extLst>
                </a:gridCol>
                <a:gridCol w="981587">
                  <a:extLst>
                    <a:ext uri="{9D8B030D-6E8A-4147-A177-3AD203B41FA5}">
                      <a16:colId xmlns:a16="http://schemas.microsoft.com/office/drawing/2014/main" val="601859084"/>
                    </a:ext>
                  </a:extLst>
                </a:gridCol>
                <a:gridCol w="1016000">
                  <a:extLst>
                    <a:ext uri="{9D8B030D-6E8A-4147-A177-3AD203B41FA5}">
                      <a16:colId xmlns:a16="http://schemas.microsoft.com/office/drawing/2014/main" val="582833493"/>
                    </a:ext>
                  </a:extLst>
                </a:gridCol>
                <a:gridCol w="1016000">
                  <a:extLst>
                    <a:ext uri="{9D8B030D-6E8A-4147-A177-3AD203B41FA5}">
                      <a16:colId xmlns:a16="http://schemas.microsoft.com/office/drawing/2014/main" val="3652555654"/>
                    </a:ext>
                  </a:extLst>
                </a:gridCol>
                <a:gridCol w="1016000">
                  <a:extLst>
                    <a:ext uri="{9D8B030D-6E8A-4147-A177-3AD203B41FA5}">
                      <a16:colId xmlns:a16="http://schemas.microsoft.com/office/drawing/2014/main" val="3551488012"/>
                    </a:ext>
                  </a:extLst>
                </a:gridCol>
                <a:gridCol w="1016000">
                  <a:extLst>
                    <a:ext uri="{9D8B030D-6E8A-4147-A177-3AD203B41FA5}">
                      <a16:colId xmlns:a16="http://schemas.microsoft.com/office/drawing/2014/main" val="3219764847"/>
                    </a:ext>
                  </a:extLst>
                </a:gridCol>
                <a:gridCol w="1016000">
                  <a:extLst>
                    <a:ext uri="{9D8B030D-6E8A-4147-A177-3AD203B41FA5}">
                      <a16:colId xmlns:a16="http://schemas.microsoft.com/office/drawing/2014/main" val="3950421202"/>
                    </a:ext>
                  </a:extLst>
                </a:gridCol>
                <a:gridCol w="1016000">
                  <a:extLst>
                    <a:ext uri="{9D8B030D-6E8A-4147-A177-3AD203B41FA5}">
                      <a16:colId xmlns:a16="http://schemas.microsoft.com/office/drawing/2014/main" val="8031575"/>
                    </a:ext>
                  </a:extLst>
                </a:gridCol>
              </a:tblGrid>
              <a:tr h="443424">
                <a:tc>
                  <a:txBody>
                    <a:bodyPr/>
                    <a:lstStyle/>
                    <a:p>
                      <a:pPr algn="l"/>
                      <a:r>
                        <a:rPr lang="en-US" sz="1200" b="1"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ProductMKStatus</a:t>
                      </a:r>
                    </a:p>
                  </a:txBody>
                  <a:tcPr/>
                </a:tc>
                <a:tc>
                  <a:txBody>
                    <a:bodyPr/>
                    <a:lstStyle/>
                    <a:p>
                      <a:pPr algn="just"/>
                      <a:r>
                        <a:rPr lang="en-US" b="1" i="0" dirty="0">
                          <a:effectLst>
                            <a:outerShdw blurRad="38100" dist="38100" dir="2700000" algn="tl">
                              <a:srgbClr val="000000">
                                <a:alpha val="43137"/>
                              </a:srgbClr>
                            </a:outerShdw>
                          </a:effectLst>
                        </a:rPr>
                        <a:t>2011</a:t>
                      </a:r>
                    </a:p>
                  </a:txBody>
                  <a:tcPr/>
                </a:tc>
                <a:tc>
                  <a:txBody>
                    <a:bodyPr/>
                    <a:lstStyle/>
                    <a:p>
                      <a:pPr algn="just"/>
                      <a:r>
                        <a:rPr lang="en-US" b="1" i="0" dirty="0">
                          <a:effectLst>
                            <a:outerShdw blurRad="38100" dist="38100" dir="2700000" algn="tl">
                              <a:srgbClr val="000000">
                                <a:alpha val="43137"/>
                              </a:srgbClr>
                            </a:outerShdw>
                          </a:effectLst>
                        </a:rPr>
                        <a:t>2012</a:t>
                      </a:r>
                    </a:p>
                  </a:txBody>
                  <a:tcPr/>
                </a:tc>
                <a:tc>
                  <a:txBody>
                    <a:bodyPr/>
                    <a:lstStyle/>
                    <a:p>
                      <a:pPr algn="just"/>
                      <a:r>
                        <a:rPr lang="en-US" b="1" i="0" dirty="0">
                          <a:effectLst>
                            <a:outerShdw blurRad="38100" dist="38100" dir="2700000" algn="tl">
                              <a:srgbClr val="000000">
                                <a:alpha val="43137"/>
                              </a:srgbClr>
                            </a:outerShdw>
                          </a:effectLst>
                        </a:rPr>
                        <a:t>2013</a:t>
                      </a:r>
                    </a:p>
                  </a:txBody>
                  <a:tcPr/>
                </a:tc>
                <a:tc>
                  <a:txBody>
                    <a:bodyPr/>
                    <a:lstStyle/>
                    <a:p>
                      <a:pPr algn="just"/>
                      <a:r>
                        <a:rPr lang="en-US" b="1" i="0" dirty="0">
                          <a:effectLst>
                            <a:outerShdw blurRad="38100" dist="38100" dir="2700000" algn="tl">
                              <a:srgbClr val="000000">
                                <a:alpha val="43137"/>
                              </a:srgbClr>
                            </a:outerShdw>
                          </a:effectLst>
                        </a:rPr>
                        <a:t>2014</a:t>
                      </a:r>
                    </a:p>
                  </a:txBody>
                  <a:tcPr/>
                </a:tc>
                <a:tc>
                  <a:txBody>
                    <a:bodyPr/>
                    <a:lstStyle/>
                    <a:p>
                      <a:pPr algn="just"/>
                      <a:r>
                        <a:rPr lang="en-US" b="1" i="0" dirty="0">
                          <a:effectLst>
                            <a:outerShdw blurRad="38100" dist="38100" dir="2700000" algn="tl">
                              <a:srgbClr val="000000">
                                <a:alpha val="43137"/>
                              </a:srgbClr>
                            </a:outerShdw>
                          </a:effectLst>
                        </a:rPr>
                        <a:t>2015</a:t>
                      </a:r>
                    </a:p>
                  </a:txBody>
                  <a:tcPr/>
                </a:tc>
                <a:tc>
                  <a:txBody>
                    <a:bodyPr/>
                    <a:lstStyle/>
                    <a:p>
                      <a:pPr algn="just"/>
                      <a:r>
                        <a:rPr lang="en-US" b="1" i="0" dirty="0">
                          <a:effectLst>
                            <a:outerShdw blurRad="38100" dist="38100" dir="2700000" algn="tl">
                              <a:srgbClr val="000000">
                                <a:alpha val="43137"/>
                              </a:srgbClr>
                            </a:outerShdw>
                          </a:effectLst>
                        </a:rPr>
                        <a:t>2016</a:t>
                      </a:r>
                    </a:p>
                  </a:txBody>
                  <a:tcPr/>
                </a:tc>
                <a:tc>
                  <a:txBody>
                    <a:bodyPr/>
                    <a:lstStyle/>
                    <a:p>
                      <a:pPr algn="r"/>
                      <a:r>
                        <a:rPr lang="en-US" b="1" i="0" dirty="0">
                          <a:effectLst>
                            <a:outerShdw blurRad="38100" dist="38100" dir="2700000" algn="tl">
                              <a:srgbClr val="000000">
                                <a:alpha val="43137"/>
                              </a:srgbClr>
                            </a:outerShdw>
                          </a:effectLst>
                        </a:rPr>
                        <a:t>Total</a:t>
                      </a:r>
                    </a:p>
                  </a:txBody>
                  <a:tcPr/>
                </a:tc>
                <a:extLst>
                  <a:ext uri="{0D108BD9-81ED-4DB2-BD59-A6C34878D82A}">
                    <a16:rowId xmlns:a16="http://schemas.microsoft.com/office/drawing/2014/main" val="3371108896"/>
                  </a:ext>
                </a:extLst>
              </a:tr>
              <a:tr h="359666">
                <a:tc>
                  <a:txBody>
                    <a:bodyPr/>
                    <a:lstStyle/>
                    <a:p>
                      <a:pPr algn="l"/>
                      <a:r>
                        <a:rPr lang="en-US" b="1" dirty="0">
                          <a:effectLst>
                            <a:outerShdw blurRad="38100" dist="38100" dir="2700000" algn="tl">
                              <a:srgbClr val="000000">
                                <a:alpha val="43137"/>
                              </a:srgbClr>
                            </a:outerShdw>
                          </a:effectLst>
                        </a:rPr>
                        <a:t>1.</a:t>
                      </a:r>
                    </a:p>
                  </a:txBody>
                  <a:tcPr/>
                </a:tc>
                <a:tc>
                  <a:txBody>
                    <a:bodyPr/>
                    <a:lstStyle/>
                    <a:p>
                      <a:pPr algn="just"/>
                      <a:r>
                        <a:rPr lang="en-US" sz="1600" dirty="0"/>
                        <a:t>4373</a:t>
                      </a:r>
                    </a:p>
                  </a:txBody>
                  <a:tcPr/>
                </a:tc>
                <a:tc>
                  <a:txBody>
                    <a:bodyPr/>
                    <a:lstStyle/>
                    <a:p>
                      <a:pPr algn="just"/>
                      <a:r>
                        <a:rPr lang="en-US" sz="1600" dirty="0"/>
                        <a:t>4419</a:t>
                      </a:r>
                    </a:p>
                  </a:txBody>
                  <a:tcPr/>
                </a:tc>
                <a:tc>
                  <a:txBody>
                    <a:bodyPr/>
                    <a:lstStyle/>
                    <a:p>
                      <a:pPr algn="just"/>
                      <a:r>
                        <a:rPr lang="en-US" sz="1600" dirty="0"/>
                        <a:t>6654</a:t>
                      </a:r>
                    </a:p>
                  </a:txBody>
                  <a:tcPr/>
                </a:tc>
                <a:tc>
                  <a:txBody>
                    <a:bodyPr/>
                    <a:lstStyle/>
                    <a:p>
                      <a:pPr algn="just"/>
                      <a:r>
                        <a:rPr lang="en-US" sz="1600" dirty="0"/>
                        <a:t>6637</a:t>
                      </a:r>
                    </a:p>
                  </a:txBody>
                  <a:tcPr/>
                </a:tc>
                <a:tc>
                  <a:txBody>
                    <a:bodyPr/>
                    <a:lstStyle/>
                    <a:p>
                      <a:pPr algn="just"/>
                      <a:r>
                        <a:rPr lang="en-US" sz="1600" dirty="0"/>
                        <a:t>5941</a:t>
                      </a:r>
                    </a:p>
                  </a:txBody>
                  <a:tcPr/>
                </a:tc>
                <a:tc>
                  <a:txBody>
                    <a:bodyPr/>
                    <a:lstStyle/>
                    <a:p>
                      <a:pPr algn="just"/>
                      <a:r>
                        <a:rPr lang="en-US" sz="1600" dirty="0"/>
                        <a:t>4626</a:t>
                      </a:r>
                    </a:p>
                  </a:txBody>
                  <a:tcPr/>
                </a:tc>
                <a:tc>
                  <a:txBody>
                    <a:bodyPr/>
                    <a:lstStyle/>
                    <a:p>
                      <a:pPr algn="r"/>
                      <a:r>
                        <a:rPr lang="en-US" b="1" dirty="0">
                          <a:effectLst>
                            <a:outerShdw blurRad="38100" dist="38100" dir="2700000" algn="tl">
                              <a:srgbClr val="000000">
                                <a:alpha val="43137"/>
                              </a:srgbClr>
                            </a:outerShdw>
                          </a:effectLst>
                        </a:rPr>
                        <a:t>32650</a:t>
                      </a:r>
                    </a:p>
                  </a:txBody>
                  <a:tcPr/>
                </a:tc>
                <a:extLst>
                  <a:ext uri="{0D108BD9-81ED-4DB2-BD59-A6C34878D82A}">
                    <a16:rowId xmlns:a16="http://schemas.microsoft.com/office/drawing/2014/main" val="334376680"/>
                  </a:ext>
                </a:extLst>
              </a:tr>
              <a:tr h="359666">
                <a:tc>
                  <a:txBody>
                    <a:bodyPr/>
                    <a:lstStyle/>
                    <a:p>
                      <a:pPr algn="l"/>
                      <a:r>
                        <a:rPr lang="en-US" b="1" dirty="0">
                          <a:effectLst>
                            <a:outerShdw blurRad="38100" dist="38100" dir="2700000" algn="tl">
                              <a:srgbClr val="000000">
                                <a:alpha val="43137"/>
                              </a:srgbClr>
                            </a:outerShdw>
                          </a:effectLst>
                        </a:rPr>
                        <a:t>2.</a:t>
                      </a:r>
                    </a:p>
                  </a:txBody>
                  <a:tcPr/>
                </a:tc>
                <a:tc>
                  <a:txBody>
                    <a:bodyPr/>
                    <a:lstStyle/>
                    <a:p>
                      <a:pPr algn="just"/>
                      <a:r>
                        <a:rPr lang="en-US" sz="1600" dirty="0"/>
                        <a:t>129</a:t>
                      </a:r>
                    </a:p>
                  </a:txBody>
                  <a:tcPr/>
                </a:tc>
                <a:tc>
                  <a:txBody>
                    <a:bodyPr/>
                    <a:lstStyle/>
                    <a:p>
                      <a:pPr algn="just"/>
                      <a:r>
                        <a:rPr lang="en-US" sz="1600" dirty="0"/>
                        <a:t>202</a:t>
                      </a:r>
                    </a:p>
                  </a:txBody>
                  <a:tcPr/>
                </a:tc>
                <a:tc>
                  <a:txBody>
                    <a:bodyPr/>
                    <a:lstStyle/>
                    <a:p>
                      <a:pPr algn="just"/>
                      <a:r>
                        <a:rPr lang="en-US" sz="1600" dirty="0"/>
                        <a:t>224</a:t>
                      </a:r>
                    </a:p>
                  </a:txBody>
                  <a:tcPr/>
                </a:tc>
                <a:tc>
                  <a:txBody>
                    <a:bodyPr/>
                    <a:lstStyle/>
                    <a:p>
                      <a:pPr algn="just"/>
                      <a:r>
                        <a:rPr lang="en-US" sz="1600" dirty="0"/>
                        <a:t>253</a:t>
                      </a:r>
                    </a:p>
                  </a:txBody>
                  <a:tcPr/>
                </a:tc>
                <a:tc>
                  <a:txBody>
                    <a:bodyPr/>
                    <a:lstStyle/>
                    <a:p>
                      <a:pPr algn="just"/>
                      <a:r>
                        <a:rPr lang="en-US" sz="1600" dirty="0"/>
                        <a:t>246</a:t>
                      </a:r>
                    </a:p>
                  </a:txBody>
                  <a:tcPr/>
                </a:tc>
                <a:tc>
                  <a:txBody>
                    <a:bodyPr/>
                    <a:lstStyle/>
                    <a:p>
                      <a:pPr algn="just"/>
                      <a:r>
                        <a:rPr lang="en-US" sz="1600" dirty="0"/>
                        <a:t>218</a:t>
                      </a:r>
                    </a:p>
                  </a:txBody>
                  <a:tcPr/>
                </a:tc>
                <a:tc>
                  <a:txBody>
                    <a:bodyPr/>
                    <a:lstStyle/>
                    <a:p>
                      <a:pPr algn="r"/>
                      <a:r>
                        <a:rPr lang="en-US" b="1" dirty="0">
                          <a:effectLst>
                            <a:outerShdw blurRad="38100" dist="38100" dir="2700000" algn="tl">
                              <a:srgbClr val="000000">
                                <a:alpha val="43137"/>
                              </a:srgbClr>
                            </a:outerShdw>
                          </a:effectLst>
                        </a:rPr>
                        <a:t>1272</a:t>
                      </a:r>
                    </a:p>
                  </a:txBody>
                  <a:tcPr/>
                </a:tc>
                <a:extLst>
                  <a:ext uri="{0D108BD9-81ED-4DB2-BD59-A6C34878D82A}">
                    <a16:rowId xmlns:a16="http://schemas.microsoft.com/office/drawing/2014/main" val="2392246845"/>
                  </a:ext>
                </a:extLst>
              </a:tr>
              <a:tr h="359666">
                <a:tc>
                  <a:txBody>
                    <a:bodyPr/>
                    <a:lstStyle/>
                    <a:p>
                      <a:pPr algn="l"/>
                      <a:r>
                        <a:rPr lang="en-US" b="1" dirty="0">
                          <a:effectLst>
                            <a:outerShdw blurRad="38100" dist="38100" dir="2700000" algn="tl">
                              <a:srgbClr val="000000">
                                <a:alpha val="43137"/>
                              </a:srgbClr>
                            </a:outerShdw>
                          </a:effectLst>
                        </a:rPr>
                        <a:t>3.</a:t>
                      </a:r>
                    </a:p>
                  </a:txBody>
                  <a:tcPr/>
                </a:tc>
                <a:tc>
                  <a:txBody>
                    <a:bodyPr/>
                    <a:lstStyle/>
                    <a:p>
                      <a:pPr algn="just"/>
                      <a:r>
                        <a:rPr lang="en-US" sz="1600" dirty="0"/>
                        <a:t>778</a:t>
                      </a:r>
                    </a:p>
                  </a:txBody>
                  <a:tcPr/>
                </a:tc>
                <a:tc>
                  <a:txBody>
                    <a:bodyPr/>
                    <a:lstStyle/>
                    <a:p>
                      <a:pPr algn="just"/>
                      <a:r>
                        <a:rPr lang="en-US" sz="1600" dirty="0"/>
                        <a:t>659</a:t>
                      </a:r>
                    </a:p>
                  </a:txBody>
                  <a:tcPr/>
                </a:tc>
                <a:tc>
                  <a:txBody>
                    <a:bodyPr/>
                    <a:lstStyle/>
                    <a:p>
                      <a:pPr algn="just"/>
                      <a:r>
                        <a:rPr lang="en-US" sz="1600" dirty="0"/>
                        <a:t>1009</a:t>
                      </a:r>
                    </a:p>
                  </a:txBody>
                  <a:tcPr/>
                </a:tc>
                <a:tc>
                  <a:txBody>
                    <a:bodyPr/>
                    <a:lstStyle/>
                    <a:p>
                      <a:pPr algn="just"/>
                      <a:r>
                        <a:rPr lang="en-US" sz="1600" dirty="0"/>
                        <a:t>773</a:t>
                      </a:r>
                    </a:p>
                  </a:txBody>
                  <a:tcPr/>
                </a:tc>
                <a:tc>
                  <a:txBody>
                    <a:bodyPr/>
                    <a:lstStyle/>
                    <a:p>
                      <a:pPr algn="just"/>
                      <a:r>
                        <a:rPr lang="en-US" sz="1600" dirty="0"/>
                        <a:t>743</a:t>
                      </a:r>
                    </a:p>
                  </a:txBody>
                  <a:tcPr/>
                </a:tc>
                <a:tc>
                  <a:txBody>
                    <a:bodyPr/>
                    <a:lstStyle/>
                    <a:p>
                      <a:pPr algn="just"/>
                      <a:r>
                        <a:rPr lang="en-US" sz="1600" dirty="0"/>
                        <a:t>462</a:t>
                      </a:r>
                    </a:p>
                  </a:txBody>
                  <a:tcPr/>
                </a:tc>
                <a:tc>
                  <a:txBody>
                    <a:bodyPr/>
                    <a:lstStyle/>
                    <a:p>
                      <a:pPr algn="r"/>
                      <a:r>
                        <a:rPr lang="en-US" b="1" dirty="0">
                          <a:effectLst>
                            <a:outerShdw blurRad="38100" dist="38100" dir="2700000" algn="tl">
                              <a:srgbClr val="000000">
                                <a:alpha val="43137"/>
                              </a:srgbClr>
                            </a:outerShdw>
                          </a:effectLst>
                        </a:rPr>
                        <a:t>4424</a:t>
                      </a:r>
                    </a:p>
                  </a:txBody>
                  <a:tcPr/>
                </a:tc>
                <a:extLst>
                  <a:ext uri="{0D108BD9-81ED-4DB2-BD59-A6C34878D82A}">
                    <a16:rowId xmlns:a16="http://schemas.microsoft.com/office/drawing/2014/main" val="2550086146"/>
                  </a:ext>
                </a:extLst>
              </a:tr>
              <a:tr h="359666">
                <a:tc>
                  <a:txBody>
                    <a:bodyPr/>
                    <a:lstStyle/>
                    <a:p>
                      <a:pPr algn="l"/>
                      <a:r>
                        <a:rPr lang="en-US" b="1" dirty="0">
                          <a:effectLst>
                            <a:outerShdw blurRad="38100" dist="38100" dir="2700000" algn="tl">
                              <a:srgbClr val="000000">
                                <a:alpha val="43137"/>
                              </a:srgbClr>
                            </a:outerShdw>
                          </a:effectLst>
                        </a:rPr>
                        <a:t>4.</a:t>
                      </a:r>
                    </a:p>
                  </a:txBody>
                  <a:tcPr/>
                </a:tc>
                <a:tc>
                  <a:txBody>
                    <a:bodyPr/>
                    <a:lstStyle/>
                    <a:p>
                      <a:pPr algn="just"/>
                      <a:r>
                        <a:rPr lang="en-US" sz="1600" dirty="0"/>
                        <a:t>91</a:t>
                      </a:r>
                    </a:p>
                  </a:txBody>
                  <a:tcPr/>
                </a:tc>
                <a:tc>
                  <a:txBody>
                    <a:bodyPr/>
                    <a:lstStyle/>
                    <a:p>
                      <a:pPr algn="just"/>
                      <a:r>
                        <a:rPr lang="en-US" sz="1600" dirty="0"/>
                        <a:t>149</a:t>
                      </a:r>
                    </a:p>
                  </a:txBody>
                  <a:tcPr/>
                </a:tc>
                <a:tc>
                  <a:txBody>
                    <a:bodyPr/>
                    <a:lstStyle/>
                    <a:p>
                      <a:pPr algn="just"/>
                      <a:r>
                        <a:rPr lang="en-US" sz="1600" dirty="0"/>
                        <a:t>111</a:t>
                      </a:r>
                    </a:p>
                  </a:txBody>
                  <a:tcPr/>
                </a:tc>
                <a:tc>
                  <a:txBody>
                    <a:bodyPr/>
                    <a:lstStyle/>
                    <a:p>
                      <a:pPr algn="just"/>
                      <a:r>
                        <a:rPr lang="en-US" sz="1600" dirty="0"/>
                        <a:t>137</a:t>
                      </a:r>
                    </a:p>
                  </a:txBody>
                  <a:tcPr/>
                </a:tc>
                <a:tc>
                  <a:txBody>
                    <a:bodyPr/>
                    <a:lstStyle/>
                    <a:p>
                      <a:pPr algn="just"/>
                      <a:r>
                        <a:rPr lang="en-US" sz="1600" dirty="0"/>
                        <a:t>222</a:t>
                      </a:r>
                    </a:p>
                  </a:txBody>
                  <a:tcPr/>
                </a:tc>
                <a:tc>
                  <a:txBody>
                    <a:bodyPr/>
                    <a:lstStyle/>
                    <a:p>
                      <a:pPr algn="just"/>
                      <a:r>
                        <a:rPr lang="en-US" sz="1600" dirty="0"/>
                        <a:t>292</a:t>
                      </a:r>
                    </a:p>
                  </a:txBody>
                  <a:tcPr/>
                </a:tc>
                <a:tc>
                  <a:txBody>
                    <a:bodyPr/>
                    <a:lstStyle/>
                    <a:p>
                      <a:pPr algn="r"/>
                      <a:r>
                        <a:rPr lang="en-US" b="1" dirty="0">
                          <a:effectLst>
                            <a:outerShdw blurRad="38100" dist="38100" dir="2700000" algn="tl">
                              <a:srgbClr val="000000">
                                <a:alpha val="43137"/>
                              </a:srgbClr>
                            </a:outerShdw>
                          </a:effectLst>
                        </a:rPr>
                        <a:t>1002</a:t>
                      </a:r>
                    </a:p>
                  </a:txBody>
                  <a:tcPr/>
                </a:tc>
                <a:extLst>
                  <a:ext uri="{0D108BD9-81ED-4DB2-BD59-A6C34878D82A}">
                    <a16:rowId xmlns:a16="http://schemas.microsoft.com/office/drawing/2014/main" val="2102146219"/>
                  </a:ext>
                </a:extLst>
              </a:tr>
              <a:tr h="359666">
                <a:tc>
                  <a:txBody>
                    <a:bodyPr/>
                    <a:lstStyle/>
                    <a:p>
                      <a:pPr algn="l"/>
                      <a:r>
                        <a:rPr lang="en-US" b="1" dirty="0">
                          <a:effectLst>
                            <a:outerShdw blurRad="38100" dist="38100" dir="2700000" algn="tl">
                              <a:srgbClr val="000000">
                                <a:alpha val="43137"/>
                              </a:srgbClr>
                            </a:outerShdw>
                          </a:effectLst>
                        </a:rPr>
                        <a:t>Total</a:t>
                      </a:r>
                    </a:p>
                  </a:txBody>
                  <a:tcPr/>
                </a:tc>
                <a:tc>
                  <a:txBody>
                    <a:bodyPr/>
                    <a:lstStyle/>
                    <a:p>
                      <a:pPr algn="just"/>
                      <a:r>
                        <a:rPr lang="en-US" sz="1600" dirty="0"/>
                        <a:t>5371</a:t>
                      </a:r>
                    </a:p>
                  </a:txBody>
                  <a:tcPr/>
                </a:tc>
                <a:tc>
                  <a:txBody>
                    <a:bodyPr/>
                    <a:lstStyle/>
                    <a:p>
                      <a:pPr algn="just"/>
                      <a:r>
                        <a:rPr lang="en-US" sz="1600" dirty="0"/>
                        <a:t>5429</a:t>
                      </a:r>
                    </a:p>
                  </a:txBody>
                  <a:tcPr/>
                </a:tc>
                <a:tc>
                  <a:txBody>
                    <a:bodyPr/>
                    <a:lstStyle/>
                    <a:p>
                      <a:pPr algn="just"/>
                      <a:r>
                        <a:rPr lang="en-US" sz="1600" dirty="0"/>
                        <a:t>7998</a:t>
                      </a:r>
                    </a:p>
                  </a:txBody>
                  <a:tcPr/>
                </a:tc>
                <a:tc>
                  <a:txBody>
                    <a:bodyPr/>
                    <a:lstStyle/>
                    <a:p>
                      <a:pPr algn="just"/>
                      <a:r>
                        <a:rPr lang="en-US" sz="1600" dirty="0"/>
                        <a:t>7800</a:t>
                      </a:r>
                    </a:p>
                  </a:txBody>
                  <a:tcPr/>
                </a:tc>
                <a:tc>
                  <a:txBody>
                    <a:bodyPr/>
                    <a:lstStyle/>
                    <a:p>
                      <a:pPr algn="just"/>
                      <a:r>
                        <a:rPr lang="en-US" sz="1600" dirty="0"/>
                        <a:t>7152</a:t>
                      </a:r>
                    </a:p>
                  </a:txBody>
                  <a:tcPr/>
                </a:tc>
                <a:tc>
                  <a:txBody>
                    <a:bodyPr/>
                    <a:lstStyle/>
                    <a:p>
                      <a:pPr algn="just"/>
                      <a:r>
                        <a:rPr lang="en-US" sz="1600" dirty="0"/>
                        <a:t>5598</a:t>
                      </a:r>
                    </a:p>
                  </a:txBody>
                  <a:tcPr/>
                </a:tc>
                <a:tc>
                  <a:txBody>
                    <a:bodyPr/>
                    <a:lstStyle/>
                    <a:p>
                      <a:pPr algn="r"/>
                      <a:r>
                        <a:rPr lang="en-US" b="1" dirty="0">
                          <a:effectLst>
                            <a:outerShdw blurRad="38100" dist="38100" dir="2700000" algn="tl">
                              <a:srgbClr val="000000">
                                <a:alpha val="43137"/>
                              </a:srgbClr>
                            </a:outerShdw>
                          </a:effectLst>
                        </a:rPr>
                        <a:t>39348</a:t>
                      </a:r>
                    </a:p>
                  </a:txBody>
                  <a:tcPr/>
                </a:tc>
                <a:extLst>
                  <a:ext uri="{0D108BD9-81ED-4DB2-BD59-A6C34878D82A}">
                    <a16:rowId xmlns:a16="http://schemas.microsoft.com/office/drawing/2014/main" val="4188351355"/>
                  </a:ext>
                </a:extLst>
              </a:tr>
            </a:tbl>
          </a:graphicData>
        </a:graphic>
      </p:graphicFrame>
    </p:spTree>
    <p:extLst>
      <p:ext uri="{BB962C8B-B14F-4D97-AF65-F5344CB8AC3E}">
        <p14:creationId xmlns:p14="http://schemas.microsoft.com/office/powerpoint/2010/main" val="5043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5150-0188-3CDA-240E-1F598D88D4D9}"/>
              </a:ext>
            </a:extLst>
          </p:cNvPr>
          <p:cNvSpPr>
            <a:spLocks noGrp="1"/>
          </p:cNvSpPr>
          <p:nvPr>
            <p:ph sz="quarter" idx="4294967295"/>
          </p:nvPr>
        </p:nvSpPr>
        <p:spPr>
          <a:xfrm>
            <a:off x="855407" y="147485"/>
            <a:ext cx="11073908" cy="6710516"/>
          </a:xfrm>
        </p:spPr>
        <p:txBody>
          <a:bodyPr>
            <a:normAutofit/>
          </a:bodyPr>
          <a:lstStyle/>
          <a:p>
            <a:pPr marL="0" indent="0">
              <a:buNone/>
            </a:pPr>
            <a:r>
              <a:rPr lang="en-US" sz="1600" b="1" dirty="0">
                <a:latin typeface="Arial" panose="020B0604020202020204" pitchFamily="34" charset="0"/>
                <a:cs typeface="Arial" panose="020B0604020202020204" pitchFamily="34" charset="0"/>
              </a:rPr>
              <a:t>3</a:t>
            </a:r>
            <a:r>
              <a:rPr lang="en-US" sz="1400" b="1" dirty="0">
                <a:latin typeface="Arial" panose="020B0604020202020204" pitchFamily="34" charset="0"/>
                <a:cs typeface="Arial" panose="020B0604020202020204" pitchFamily="34" charset="0"/>
              </a:rPr>
              <a:t>)   </a:t>
            </a:r>
            <a:r>
              <a:rPr lang="en-US" sz="1600" b="1" dirty="0">
                <a:solidFill>
                  <a:schemeClr val="accent5">
                    <a:lumMod val="50000"/>
                  </a:schemeClr>
                </a:solidFill>
                <a:latin typeface="Arial" panose="020B0604020202020204" pitchFamily="34" charset="0"/>
                <a:cs typeface="Arial" panose="020B0604020202020204" pitchFamily="34" charset="0"/>
              </a:rPr>
              <a:t>Identify the top MarketingStatus with the maximum number of applications and analyze its trend over time.</a:t>
            </a:r>
          </a:p>
          <a:p>
            <a:pPr marL="0" indent="0">
              <a:lnSpc>
                <a:spcPct val="100000"/>
              </a:lnSpc>
              <a:buNone/>
            </a:pPr>
            <a:r>
              <a:rPr lang="en-US" sz="1600" b="1" dirty="0">
                <a:latin typeface="Arial" panose="020B0604020202020204" pitchFamily="34" charset="0"/>
                <a:cs typeface="Arial" panose="020B0604020202020204" pitchFamily="34" charset="0"/>
              </a:rPr>
              <a:t>Answer :-   </a:t>
            </a:r>
            <a:r>
              <a:rPr lang="en-US" sz="1400" b="1" dirty="0">
                <a:solidFill>
                  <a:schemeClr val="accent2">
                    <a:lumMod val="50000"/>
                  </a:schemeClr>
                </a:solidFill>
                <a:latin typeface="Arial" panose="020B0604020202020204" pitchFamily="34" charset="0"/>
                <a:cs typeface="Arial" panose="020B0604020202020204" pitchFamily="34" charset="0"/>
              </a:rPr>
              <a:t>Here  the table is for total applications ProdudtMKStatus wise . </a:t>
            </a:r>
          </a:p>
          <a:p>
            <a:pPr marL="0" indent="0">
              <a:lnSpc>
                <a:spcPct val="100000"/>
              </a:lnSpc>
              <a:buNone/>
            </a:pPr>
            <a:r>
              <a:rPr lang="en-US" sz="1400" b="1" dirty="0">
                <a:solidFill>
                  <a:schemeClr val="accent2">
                    <a:lumMod val="50000"/>
                  </a:schemeClr>
                </a:solidFill>
                <a:latin typeface="Arial" panose="020B0604020202020204" pitchFamily="34" charset="0"/>
                <a:cs typeface="Arial" panose="020B0604020202020204" pitchFamily="34" charset="0"/>
              </a:rPr>
              <a:t>For time trend – we had seen that in early years, before 1952 all total applications</a:t>
            </a:r>
          </a:p>
          <a:p>
            <a:pPr marL="0" indent="0">
              <a:lnSpc>
                <a:spcPct val="100000"/>
              </a:lnSpc>
              <a:buNone/>
            </a:pPr>
            <a:r>
              <a:rPr lang="en-US" sz="1400" b="1" dirty="0">
                <a:solidFill>
                  <a:schemeClr val="accent2">
                    <a:lumMod val="50000"/>
                  </a:schemeClr>
                </a:solidFill>
                <a:latin typeface="Arial" panose="020B0604020202020204" pitchFamily="34" charset="0"/>
                <a:cs typeface="Arial" panose="020B0604020202020204" pitchFamily="34" charset="0"/>
              </a:rPr>
              <a:t>Were maximum 1 or 2 digit number but after that it increase drastically.</a:t>
            </a:r>
          </a:p>
          <a:p>
            <a:pPr marL="0" indent="0">
              <a:lnSpc>
                <a:spcPct val="100000"/>
              </a:lnSpc>
              <a:buNone/>
            </a:pPr>
            <a:r>
              <a:rPr lang="en-US" sz="1400" b="1" dirty="0">
                <a:solidFill>
                  <a:schemeClr val="accent2">
                    <a:lumMod val="50000"/>
                  </a:schemeClr>
                </a:solidFill>
                <a:latin typeface="Arial" panose="020B0604020202020204" pitchFamily="34" charset="0"/>
                <a:cs typeface="Arial" panose="020B0604020202020204" pitchFamily="34" charset="0"/>
              </a:rPr>
              <a:t>From 18 applications in 1952 to 4626 application in 2016. Highest was in 2002 i.e. </a:t>
            </a:r>
          </a:p>
          <a:p>
            <a:pPr marL="0" indent="0">
              <a:lnSpc>
                <a:spcPct val="100000"/>
              </a:lnSpc>
              <a:buNone/>
            </a:pPr>
            <a:r>
              <a:rPr lang="en-US" sz="1400" b="1" dirty="0">
                <a:solidFill>
                  <a:schemeClr val="accent2">
                    <a:lumMod val="50000"/>
                  </a:schemeClr>
                </a:solidFill>
                <a:latin typeface="Arial" panose="020B0604020202020204" pitchFamily="34" charset="0"/>
                <a:cs typeface="Arial" panose="020B0604020202020204" pitchFamily="34" charset="0"/>
              </a:rPr>
              <a:t>7115 and Lowest is 1 in 1943 </a:t>
            </a:r>
          </a:p>
          <a:p>
            <a:pPr marL="0" indent="0">
              <a:buNone/>
            </a:pPr>
            <a:endParaRPr lang="en-US" sz="1400" b="1" dirty="0">
              <a:latin typeface="Arial" panose="020B0604020202020204" pitchFamily="34" charset="0"/>
              <a:cs typeface="Arial" panose="020B0604020202020204" pitchFamily="34" charset="0"/>
            </a:endParaRPr>
          </a:p>
          <a:p>
            <a:pPr marL="0" indent="0">
              <a:buNone/>
            </a:pPr>
            <a:r>
              <a:rPr lang="en-US" sz="3200" b="1" dirty="0">
                <a:effectLst>
                  <a:outerShdw blurRad="38100" dist="38100" dir="2700000" algn="tl">
                    <a:srgbClr val="000000">
                      <a:alpha val="43137"/>
                    </a:srgbClr>
                  </a:outerShdw>
                </a:effectLst>
                <a:cs typeface="Arial" panose="020B0604020202020204" pitchFamily="34" charset="0"/>
              </a:rPr>
              <a:t>Task 03 </a:t>
            </a:r>
            <a:r>
              <a:rPr lang="en-US" sz="2800" b="1" dirty="0">
                <a:effectLst>
                  <a:outerShdw blurRad="38100" dist="38100" dir="2700000" algn="tl">
                    <a:srgbClr val="000000">
                      <a:alpha val="43137"/>
                    </a:srgbClr>
                  </a:outerShdw>
                </a:effectLst>
              </a:rPr>
              <a:t>: Analyzing Products</a:t>
            </a:r>
            <a:endParaRPr lang="en-US" sz="3600" b="1" dirty="0">
              <a:effectLst>
                <a:outerShdw blurRad="38100" dist="38100" dir="2700000" algn="tl">
                  <a:srgbClr val="000000">
                    <a:alpha val="43137"/>
                  </a:srgbClr>
                </a:outerShdw>
              </a:effectLst>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1)   </a:t>
            </a:r>
            <a:r>
              <a:rPr lang="en-US" sz="1600" b="1" dirty="0">
                <a:solidFill>
                  <a:schemeClr val="accent5">
                    <a:lumMod val="50000"/>
                  </a:schemeClr>
                </a:solidFill>
                <a:latin typeface="Arial" panose="020B0604020202020204" pitchFamily="34" charset="0"/>
                <a:cs typeface="Arial" panose="020B0604020202020204" pitchFamily="34" charset="0"/>
              </a:rPr>
              <a:t>Categorize Products by dosage form and analyze their distribution.</a:t>
            </a:r>
          </a:p>
          <a:p>
            <a:pPr marL="0" indent="0">
              <a:buNone/>
            </a:pPr>
            <a:r>
              <a:rPr lang="en-US" sz="1600" b="1" dirty="0">
                <a:latin typeface="Arial" panose="020B0604020202020204" pitchFamily="34" charset="0"/>
                <a:cs typeface="Arial" panose="020B0604020202020204" pitchFamily="34" charset="0"/>
              </a:rPr>
              <a:t>Answer :-   </a:t>
            </a:r>
            <a:r>
              <a:rPr lang="en-US" sz="1400" b="1" dirty="0">
                <a:solidFill>
                  <a:schemeClr val="accent2">
                    <a:lumMod val="50000"/>
                  </a:schemeClr>
                </a:solidFill>
                <a:latin typeface="Arial" panose="020B0604020202020204" pitchFamily="34" charset="0"/>
                <a:cs typeface="Arial" panose="020B0604020202020204" pitchFamily="34" charset="0"/>
              </a:rPr>
              <a:t>Here’s the tables for it – On Left – Highest distributed Form and ON Right Lowest distributed Form</a:t>
            </a:r>
          </a:p>
        </p:txBody>
      </p:sp>
      <p:pic>
        <p:nvPicPr>
          <p:cNvPr id="10" name="Picture 9">
            <a:extLst>
              <a:ext uri="{FF2B5EF4-FFF2-40B4-BE49-F238E27FC236}">
                <a16:creationId xmlns:a16="http://schemas.microsoft.com/office/drawing/2014/main" id="{8285C7CC-9478-1700-14D1-5823148F5FDB}"/>
              </a:ext>
            </a:extLst>
          </p:cNvPr>
          <p:cNvPicPr>
            <a:picLocks noChangeAspect="1"/>
          </p:cNvPicPr>
          <p:nvPr/>
        </p:nvPicPr>
        <p:blipFill>
          <a:blip r:embed="rId3"/>
          <a:stretch>
            <a:fillRect/>
          </a:stretch>
        </p:blipFill>
        <p:spPr>
          <a:xfrm>
            <a:off x="7829395" y="457201"/>
            <a:ext cx="3816914" cy="1622322"/>
          </a:xfrm>
          <a:prstGeom prst="rect">
            <a:avLst/>
          </a:prstGeom>
        </p:spPr>
      </p:pic>
      <p:pic>
        <p:nvPicPr>
          <p:cNvPr id="12" name="Picture 11">
            <a:extLst>
              <a:ext uri="{FF2B5EF4-FFF2-40B4-BE49-F238E27FC236}">
                <a16:creationId xmlns:a16="http://schemas.microsoft.com/office/drawing/2014/main" id="{C8B68C87-96C4-20FD-CF88-0A437D7C8A6D}"/>
              </a:ext>
            </a:extLst>
          </p:cNvPr>
          <p:cNvPicPr>
            <a:picLocks noChangeAspect="1"/>
          </p:cNvPicPr>
          <p:nvPr/>
        </p:nvPicPr>
        <p:blipFill>
          <a:blip r:embed="rId4"/>
          <a:stretch>
            <a:fillRect/>
          </a:stretch>
        </p:blipFill>
        <p:spPr>
          <a:xfrm>
            <a:off x="1828801" y="4203291"/>
            <a:ext cx="3996812" cy="2079522"/>
          </a:xfrm>
          <a:prstGeom prst="rect">
            <a:avLst/>
          </a:prstGeom>
        </p:spPr>
      </p:pic>
      <p:pic>
        <p:nvPicPr>
          <p:cNvPr id="18" name="Picture 17">
            <a:extLst>
              <a:ext uri="{FF2B5EF4-FFF2-40B4-BE49-F238E27FC236}">
                <a16:creationId xmlns:a16="http://schemas.microsoft.com/office/drawing/2014/main" id="{298B7AB9-E1A6-589A-6ADB-F1E3FE8C0C50}"/>
              </a:ext>
            </a:extLst>
          </p:cNvPr>
          <p:cNvPicPr>
            <a:picLocks noChangeAspect="1"/>
          </p:cNvPicPr>
          <p:nvPr/>
        </p:nvPicPr>
        <p:blipFill>
          <a:blip r:embed="rId5"/>
          <a:stretch>
            <a:fillRect/>
          </a:stretch>
        </p:blipFill>
        <p:spPr>
          <a:xfrm>
            <a:off x="6228736" y="4203291"/>
            <a:ext cx="4478594" cy="2079522"/>
          </a:xfrm>
          <a:prstGeom prst="rect">
            <a:avLst/>
          </a:prstGeom>
        </p:spPr>
      </p:pic>
    </p:spTree>
    <p:extLst>
      <p:ext uri="{BB962C8B-B14F-4D97-AF65-F5344CB8AC3E}">
        <p14:creationId xmlns:p14="http://schemas.microsoft.com/office/powerpoint/2010/main" val="67760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98BE43-8325-EC57-B754-398CDAA2B379}"/>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6" name="Content Placeholder 5">
            <a:extLst>
              <a:ext uri="{FF2B5EF4-FFF2-40B4-BE49-F238E27FC236}">
                <a16:creationId xmlns:a16="http://schemas.microsoft.com/office/drawing/2014/main" id="{D9EC0134-6366-B310-6C7B-8AE78C3067C2}"/>
              </a:ext>
            </a:extLst>
          </p:cNvPr>
          <p:cNvSpPr>
            <a:spLocks noGrp="1"/>
          </p:cNvSpPr>
          <p:nvPr>
            <p:ph sz="quarter" idx="4294967295"/>
          </p:nvPr>
        </p:nvSpPr>
        <p:spPr>
          <a:xfrm>
            <a:off x="811161" y="103239"/>
            <a:ext cx="11061291" cy="6754761"/>
          </a:xfrm>
        </p:spPr>
        <p:txBody>
          <a:bodyPr>
            <a:normAutofit/>
          </a:bodyPr>
          <a:lstStyle/>
          <a:p>
            <a:pPr marL="0" indent="0">
              <a:buNone/>
            </a:pPr>
            <a:r>
              <a:rPr lang="en-US" sz="1600" b="1" dirty="0">
                <a:latin typeface="Arial" panose="020B0604020202020204" pitchFamily="34" charset="0"/>
                <a:cs typeface="Arial" panose="020B0604020202020204" pitchFamily="34" charset="0"/>
              </a:rPr>
              <a:t>2) </a:t>
            </a:r>
            <a:r>
              <a:rPr lang="en-US" sz="1600" b="1" dirty="0">
                <a:solidFill>
                  <a:schemeClr val="accent5">
                    <a:lumMod val="50000"/>
                  </a:schemeClr>
                </a:solidFill>
                <a:latin typeface="Arial" panose="020B0604020202020204" pitchFamily="34" charset="0"/>
                <a:cs typeface="Arial" panose="020B0604020202020204" pitchFamily="34" charset="0"/>
              </a:rPr>
              <a:t>Calculate the total number of approvals for each dosage form and identify the most successful forms.</a:t>
            </a:r>
          </a:p>
          <a:p>
            <a:pPr marL="0" indent="0">
              <a:buNone/>
            </a:pPr>
            <a:r>
              <a:rPr lang="en-US" sz="1600" b="1" dirty="0">
                <a:latin typeface="Arial" panose="020B0604020202020204" pitchFamily="34" charset="0"/>
                <a:cs typeface="Arial" panose="020B0604020202020204" pitchFamily="34" charset="0"/>
              </a:rPr>
              <a:t>Answer :-  </a:t>
            </a:r>
            <a:r>
              <a:rPr lang="en-US" sz="1400" b="1" dirty="0">
                <a:solidFill>
                  <a:schemeClr val="accent2">
                    <a:lumMod val="50000"/>
                  </a:schemeClr>
                </a:solidFill>
                <a:latin typeface="Arial" panose="020B0604020202020204" pitchFamily="34" charset="0"/>
                <a:cs typeface="Arial" panose="020B0604020202020204" pitchFamily="34" charset="0"/>
              </a:rPr>
              <a:t>Here are top 5 dosage form –</a:t>
            </a:r>
          </a:p>
          <a:p>
            <a:pPr marL="0" indent="0">
              <a:buNone/>
            </a:pPr>
            <a:endParaRPr lang="en-US" sz="1400" b="1" dirty="0">
              <a:latin typeface="Arial" panose="020B0604020202020204" pitchFamily="34" charset="0"/>
              <a:cs typeface="Arial" panose="020B0604020202020204" pitchFamily="34" charset="0"/>
            </a:endParaRPr>
          </a:p>
          <a:p>
            <a:pPr marL="0" indent="0">
              <a:buNone/>
            </a:pPr>
            <a:endParaRPr lang="en-US" sz="1400" b="1" dirty="0">
              <a:latin typeface="Arial" panose="020B0604020202020204" pitchFamily="34" charset="0"/>
              <a:cs typeface="Arial" panose="020B0604020202020204" pitchFamily="34" charset="0"/>
            </a:endParaRPr>
          </a:p>
          <a:p>
            <a:pPr marL="0" indent="0">
              <a:buNone/>
            </a:pPr>
            <a:endParaRPr lang="en-US" sz="1400" b="1" dirty="0">
              <a:latin typeface="Arial" panose="020B0604020202020204" pitchFamily="34" charset="0"/>
              <a:cs typeface="Arial" panose="020B0604020202020204" pitchFamily="34" charset="0"/>
            </a:endParaRPr>
          </a:p>
          <a:p>
            <a:pPr marL="0" indent="0">
              <a:buNone/>
            </a:pPr>
            <a:endParaRPr lang="en-US" sz="1400" b="1" dirty="0">
              <a:latin typeface="Arial" panose="020B0604020202020204" pitchFamily="34" charset="0"/>
              <a:cs typeface="Arial" panose="020B0604020202020204" pitchFamily="34" charset="0"/>
            </a:endParaRPr>
          </a:p>
          <a:p>
            <a:pPr marL="0" indent="0">
              <a:buNone/>
            </a:pPr>
            <a:endParaRPr lang="en-US" sz="14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3)</a:t>
            </a:r>
            <a:r>
              <a:rPr lang="en-US" sz="1600" b="1" dirty="0">
                <a:solidFill>
                  <a:schemeClr val="accent5">
                    <a:lumMod val="50000"/>
                  </a:schemeClr>
                </a:solidFill>
                <a:latin typeface="Arial" panose="020B0604020202020204" pitchFamily="34" charset="0"/>
                <a:cs typeface="Arial" panose="020B0604020202020204" pitchFamily="34" charset="0"/>
              </a:rPr>
              <a:t> Investigate yearly trends related to successful forms. </a:t>
            </a:r>
          </a:p>
          <a:p>
            <a:pPr marL="0" indent="0">
              <a:buNone/>
            </a:pPr>
            <a:r>
              <a:rPr lang="en-US" sz="1600" b="1" dirty="0">
                <a:latin typeface="Arial" panose="020B0604020202020204" pitchFamily="34" charset="0"/>
                <a:cs typeface="Arial" panose="020B0604020202020204" pitchFamily="34" charset="0"/>
              </a:rPr>
              <a:t>Answer :-  </a:t>
            </a:r>
            <a:r>
              <a:rPr lang="en-US" sz="1400" b="1" dirty="0">
                <a:solidFill>
                  <a:schemeClr val="accent2">
                    <a:lumMod val="50000"/>
                  </a:schemeClr>
                </a:solidFill>
                <a:latin typeface="Arial" panose="020B0604020202020204" pitchFamily="34" charset="0"/>
                <a:cs typeface="Arial" panose="020B0604020202020204" pitchFamily="34" charset="0"/>
              </a:rPr>
              <a:t>TABLET ;ORAL was most successful over the years with Highest 4203 approvals in 2002.</a:t>
            </a:r>
          </a:p>
          <a:p>
            <a:pPr marL="0" indent="0">
              <a:buNone/>
            </a:pPr>
            <a:r>
              <a:rPr lang="en-US" sz="1400" b="1" dirty="0">
                <a:solidFill>
                  <a:schemeClr val="accent2">
                    <a:lumMod val="50000"/>
                  </a:schemeClr>
                </a:solidFill>
                <a:latin typeface="Arial" panose="020B0604020202020204" pitchFamily="34" charset="0"/>
                <a:cs typeface="Arial" panose="020B0604020202020204" pitchFamily="34" charset="0"/>
              </a:rPr>
              <a:t>And since INJECTABLES;INJECTION have shown a magnificent growth over the years.</a:t>
            </a:r>
          </a:p>
          <a:p>
            <a:pPr marL="0" indent="0">
              <a:buNone/>
            </a:pPr>
            <a:endParaRPr lang="en-US" sz="1400" b="1" dirty="0">
              <a:latin typeface="Arial" panose="020B0604020202020204" pitchFamily="34" charset="0"/>
              <a:cs typeface="Arial" panose="020B0604020202020204" pitchFamily="34" charset="0"/>
            </a:endParaRPr>
          </a:p>
          <a:p>
            <a:pPr marL="0" indent="0">
              <a:buNone/>
            </a:pPr>
            <a:r>
              <a:rPr lang="en-US" sz="2800" b="1" dirty="0">
                <a:effectLst>
                  <a:outerShdw blurRad="38100" dist="38100" dir="2700000" algn="tl">
                    <a:srgbClr val="000000">
                      <a:alpha val="43137"/>
                    </a:srgbClr>
                  </a:outerShdw>
                </a:effectLst>
              </a:rPr>
              <a:t>Task 04: </a:t>
            </a:r>
            <a:r>
              <a:rPr lang="en-US" sz="2400" b="1" dirty="0">
                <a:effectLst>
                  <a:outerShdw blurRad="38100" dist="38100" dir="2700000" algn="tl">
                    <a:srgbClr val="000000">
                      <a:alpha val="43137"/>
                    </a:srgbClr>
                  </a:outerShdw>
                </a:effectLst>
              </a:rPr>
              <a:t>Exploring Therapeutic Classes and Approval Trends</a:t>
            </a: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marL="0" indent="0">
              <a:buNone/>
            </a:pPr>
            <a:r>
              <a:rPr lang="en-US" sz="1600" b="1" dirty="0">
                <a:latin typeface="Arial" panose="020B0604020202020204" pitchFamily="34" charset="0"/>
                <a:cs typeface="Arial" panose="020B0604020202020204" pitchFamily="34" charset="0"/>
              </a:rPr>
              <a:t>1) </a:t>
            </a:r>
            <a:r>
              <a:rPr lang="en-US" sz="1600" b="1" dirty="0">
                <a:solidFill>
                  <a:schemeClr val="accent5">
                    <a:lumMod val="50000"/>
                  </a:schemeClr>
                </a:solidFill>
                <a:latin typeface="Arial" panose="020B0604020202020204" pitchFamily="34" charset="0"/>
                <a:cs typeface="Arial" panose="020B0604020202020204" pitchFamily="34" charset="0"/>
              </a:rPr>
              <a:t>Analyze drug approvals based on the therapeutic evaluation code (TE_Code).</a:t>
            </a:r>
          </a:p>
          <a:p>
            <a:pPr marL="0" indent="0">
              <a:buNone/>
            </a:pPr>
            <a:r>
              <a:rPr lang="en-US" sz="1600" b="1" dirty="0">
                <a:latin typeface="Arial" panose="020B0604020202020204" pitchFamily="34" charset="0"/>
                <a:cs typeface="Arial" panose="020B0604020202020204" pitchFamily="34" charset="0"/>
              </a:rPr>
              <a:t>Answer :- </a:t>
            </a:r>
            <a:r>
              <a:rPr lang="en-US" sz="1400" b="1" dirty="0">
                <a:solidFill>
                  <a:schemeClr val="accent2">
                    <a:lumMod val="50000"/>
                  </a:schemeClr>
                </a:solidFill>
                <a:latin typeface="Arial" panose="020B0604020202020204" pitchFamily="34" charset="0"/>
                <a:cs typeface="Arial" panose="020B0604020202020204" pitchFamily="34" charset="0"/>
              </a:rPr>
              <a:t>Here’s top 5  TE_Code with highest drug approval</a:t>
            </a:r>
          </a:p>
          <a:p>
            <a:pPr marL="0" indent="0">
              <a:buNone/>
            </a:pPr>
            <a:r>
              <a:rPr lang="en-US" sz="1400" b="1" dirty="0">
                <a:solidFill>
                  <a:schemeClr val="accent2">
                    <a:lumMod val="50000"/>
                  </a:schemeClr>
                </a:solidFill>
                <a:latin typeface="Arial" panose="020B0604020202020204" pitchFamily="34" charset="0"/>
                <a:cs typeface="Arial" panose="020B0604020202020204" pitchFamily="34" charset="0"/>
              </a:rPr>
              <a:t>And  BT TE_Code Lowest with 6.</a:t>
            </a:r>
          </a:p>
        </p:txBody>
      </p:sp>
      <p:pic>
        <p:nvPicPr>
          <p:cNvPr id="3" name="Picture 2">
            <a:extLst>
              <a:ext uri="{FF2B5EF4-FFF2-40B4-BE49-F238E27FC236}">
                <a16:creationId xmlns:a16="http://schemas.microsoft.com/office/drawing/2014/main" id="{68905F2D-B93D-648C-4C1C-C4A07D5F84AF}"/>
              </a:ext>
            </a:extLst>
          </p:cNvPr>
          <p:cNvPicPr>
            <a:picLocks noChangeAspect="1"/>
          </p:cNvPicPr>
          <p:nvPr/>
        </p:nvPicPr>
        <p:blipFill>
          <a:blip r:embed="rId3"/>
          <a:stretch>
            <a:fillRect/>
          </a:stretch>
        </p:blipFill>
        <p:spPr>
          <a:xfrm>
            <a:off x="4365524" y="412955"/>
            <a:ext cx="4527754" cy="2005780"/>
          </a:xfrm>
          <a:prstGeom prst="rect">
            <a:avLst/>
          </a:prstGeom>
        </p:spPr>
      </p:pic>
      <p:pic>
        <p:nvPicPr>
          <p:cNvPr id="8" name="Picture 7">
            <a:extLst>
              <a:ext uri="{FF2B5EF4-FFF2-40B4-BE49-F238E27FC236}">
                <a16:creationId xmlns:a16="http://schemas.microsoft.com/office/drawing/2014/main" id="{E00020E4-95FA-B53F-FA4A-CF1FE0813BC5}"/>
              </a:ext>
            </a:extLst>
          </p:cNvPr>
          <p:cNvPicPr>
            <a:picLocks noChangeAspect="1"/>
          </p:cNvPicPr>
          <p:nvPr/>
        </p:nvPicPr>
        <p:blipFill>
          <a:blip r:embed="rId4"/>
          <a:stretch>
            <a:fillRect/>
          </a:stretch>
        </p:blipFill>
        <p:spPr>
          <a:xfrm>
            <a:off x="6096000" y="5102941"/>
            <a:ext cx="3649918" cy="1666567"/>
          </a:xfrm>
          <a:prstGeom prst="rect">
            <a:avLst/>
          </a:prstGeom>
        </p:spPr>
      </p:pic>
    </p:spTree>
    <p:extLst>
      <p:ext uri="{BB962C8B-B14F-4D97-AF65-F5344CB8AC3E}">
        <p14:creationId xmlns:p14="http://schemas.microsoft.com/office/powerpoint/2010/main" val="367881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1A7E8644-0346-DBA8-9572-916A250ABA72}"/>
              </a:ext>
            </a:extLst>
          </p:cNvPr>
          <p:cNvSpPr>
            <a:spLocks noGrp="1"/>
          </p:cNvSpPr>
          <p:nvPr>
            <p:ph sz="quarter" idx="13"/>
          </p:nvPr>
        </p:nvSpPr>
        <p:spPr>
          <a:xfrm>
            <a:off x="742336" y="339213"/>
            <a:ext cx="11164528" cy="6651522"/>
          </a:xfrm>
        </p:spPr>
        <p:txBody>
          <a:bodyPr>
            <a:normAutofit/>
          </a:bodyPr>
          <a:lstStyle/>
          <a:p>
            <a:r>
              <a:rPr lang="en-US" sz="1400" dirty="0">
                <a:latin typeface="Arial" panose="020B0604020202020204" pitchFamily="34" charset="0"/>
                <a:cs typeface="Arial" panose="020B0604020202020204" pitchFamily="34" charset="0"/>
              </a:rPr>
              <a:t>2)</a:t>
            </a:r>
            <a:r>
              <a:rPr lang="en-US" sz="1600" dirty="0">
                <a:solidFill>
                  <a:schemeClr val="accent5">
                    <a:lumMod val="50000"/>
                  </a:schemeClr>
                </a:solidFill>
                <a:latin typeface="Arial" panose="020B0604020202020204" pitchFamily="34" charset="0"/>
                <a:cs typeface="Arial" panose="020B0604020202020204" pitchFamily="34" charset="0"/>
              </a:rPr>
              <a:t> Determine the therapeutic evaluation code (TE_Code) with the highest number of Approvals in each year.</a:t>
            </a:r>
          </a:p>
          <a:p>
            <a:r>
              <a:rPr lang="en-US" sz="16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The highest no of approvals comes in 2002 as we can see in below table, followed by 2000 and so on. And the lowest</a:t>
            </a:r>
          </a:p>
          <a:p>
            <a:r>
              <a:rPr lang="en-US" sz="1400" dirty="0">
                <a:solidFill>
                  <a:schemeClr val="accent2">
                    <a:lumMod val="50000"/>
                  </a:schemeClr>
                </a:solidFill>
                <a:latin typeface="Arial" panose="020B0604020202020204" pitchFamily="34" charset="0"/>
                <a:cs typeface="Arial" panose="020B0604020202020204" pitchFamily="34" charset="0"/>
              </a:rPr>
              <a:t> no. of approvals comes in 1941 as shown below.</a:t>
            </a:r>
          </a:p>
        </p:txBody>
      </p:sp>
      <p:pic>
        <p:nvPicPr>
          <p:cNvPr id="18" name="Picture 17">
            <a:extLst>
              <a:ext uri="{FF2B5EF4-FFF2-40B4-BE49-F238E27FC236}">
                <a16:creationId xmlns:a16="http://schemas.microsoft.com/office/drawing/2014/main" id="{B590CE5B-5D2D-0D6D-93E8-21052170F8EA}"/>
              </a:ext>
            </a:extLst>
          </p:cNvPr>
          <p:cNvPicPr>
            <a:picLocks noChangeAspect="1"/>
          </p:cNvPicPr>
          <p:nvPr/>
        </p:nvPicPr>
        <p:blipFill>
          <a:blip r:embed="rId3"/>
          <a:stretch>
            <a:fillRect/>
          </a:stretch>
        </p:blipFill>
        <p:spPr>
          <a:xfrm>
            <a:off x="6902397" y="1585451"/>
            <a:ext cx="3200247" cy="2330245"/>
          </a:xfrm>
          <a:prstGeom prst="rect">
            <a:avLst/>
          </a:prstGeom>
        </p:spPr>
      </p:pic>
      <p:pic>
        <p:nvPicPr>
          <p:cNvPr id="20" name="Picture 19">
            <a:extLst>
              <a:ext uri="{FF2B5EF4-FFF2-40B4-BE49-F238E27FC236}">
                <a16:creationId xmlns:a16="http://schemas.microsoft.com/office/drawing/2014/main" id="{258DDFEA-B2FA-5A0E-4B9A-FE83E95078AE}"/>
              </a:ext>
            </a:extLst>
          </p:cNvPr>
          <p:cNvPicPr>
            <a:picLocks noChangeAspect="1"/>
          </p:cNvPicPr>
          <p:nvPr/>
        </p:nvPicPr>
        <p:blipFill>
          <a:blip r:embed="rId4"/>
          <a:stretch>
            <a:fillRect/>
          </a:stretch>
        </p:blipFill>
        <p:spPr>
          <a:xfrm>
            <a:off x="2600170" y="1585452"/>
            <a:ext cx="3200247" cy="2330245"/>
          </a:xfrm>
          <a:prstGeom prst="rect">
            <a:avLst/>
          </a:prstGeom>
        </p:spPr>
      </p:pic>
    </p:spTree>
    <p:extLst>
      <p:ext uri="{BB962C8B-B14F-4D97-AF65-F5344CB8AC3E}">
        <p14:creationId xmlns:p14="http://schemas.microsoft.com/office/powerpoint/2010/main" val="57164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51C012B-9D7E-B8B7-306E-1A294ED6E875}"/>
              </a:ext>
            </a:extLst>
          </p:cNvPr>
          <p:cNvSpPr>
            <a:spLocks noGrp="1"/>
          </p:cNvSpPr>
          <p:nvPr>
            <p:ph type="title"/>
          </p:nvPr>
        </p:nvSpPr>
        <p:spPr>
          <a:xfrm>
            <a:off x="656004" y="-4021"/>
            <a:ext cx="11526779" cy="1000390"/>
          </a:xfrm>
        </p:spPr>
        <p:txBody>
          <a:bodyPr/>
          <a:lstStyle/>
          <a:p>
            <a:r>
              <a:rPr lang="en-US" sz="6000" dirty="0">
                <a:effectLst>
                  <a:outerShdw blurRad="38100" dist="38100" dir="2700000" algn="tl">
                    <a:srgbClr val="000000">
                      <a:alpha val="43137"/>
                    </a:srgbClr>
                  </a:outerShdw>
                </a:effectLst>
              </a:rPr>
              <a:t>    Power bi assignment</a:t>
            </a:r>
          </a:p>
        </p:txBody>
      </p:sp>
      <p:sp>
        <p:nvSpPr>
          <p:cNvPr id="5" name="Slide Number Placeholder 4">
            <a:extLst>
              <a:ext uri="{FF2B5EF4-FFF2-40B4-BE49-F238E27FC236}">
                <a16:creationId xmlns:a16="http://schemas.microsoft.com/office/drawing/2014/main" id="{5D0CB497-2F9E-9BFB-547C-254FCB51A427}"/>
              </a:ext>
            </a:extLst>
          </p:cNvPr>
          <p:cNvSpPr>
            <a:spLocks noGrp="1"/>
          </p:cNvSpPr>
          <p:nvPr>
            <p:ph type="sldNum" sz="quarter" idx="12"/>
          </p:nvPr>
        </p:nvSpPr>
        <p:spPr>
          <a:xfrm>
            <a:off x="121646" y="569183"/>
            <a:ext cx="399350" cy="288759"/>
          </a:xfrm>
        </p:spPr>
        <p:txBody>
          <a:bodyPr/>
          <a:lstStyle/>
          <a:p>
            <a:fld id="{4FAB73BC-B049-4115-A692-8D63A059BFB8}" type="slidenum">
              <a:rPr lang="en-US" smtClean="0"/>
              <a:pPr/>
              <a:t>7</a:t>
            </a:fld>
            <a:endParaRPr lang="en-US" dirty="0"/>
          </a:p>
        </p:txBody>
      </p:sp>
      <p:sp>
        <p:nvSpPr>
          <p:cNvPr id="4" name="Content Placeholder 3">
            <a:extLst>
              <a:ext uri="{FF2B5EF4-FFF2-40B4-BE49-F238E27FC236}">
                <a16:creationId xmlns:a16="http://schemas.microsoft.com/office/drawing/2014/main" id="{ADF23470-3DF7-259A-5850-CFC496F5B1D4}"/>
              </a:ext>
            </a:extLst>
          </p:cNvPr>
          <p:cNvSpPr>
            <a:spLocks noGrp="1"/>
          </p:cNvSpPr>
          <p:nvPr>
            <p:ph sz="quarter" idx="13"/>
          </p:nvPr>
        </p:nvSpPr>
        <p:spPr>
          <a:xfrm>
            <a:off x="656005" y="1106130"/>
            <a:ext cx="11231196" cy="5751870"/>
          </a:xfrm>
        </p:spPr>
        <p:txBody>
          <a:bodyPr>
            <a:normAutofit fontScale="85000" lnSpcReduction="20000"/>
          </a:bodyPr>
          <a:lstStyle/>
          <a:p>
            <a:pPr marL="342900" indent="-342900">
              <a:lnSpc>
                <a:spcPct val="100000"/>
              </a:lnSpc>
              <a:buAutoNum type="arabicParenR"/>
            </a:pPr>
            <a:r>
              <a:rPr lang="en-US" sz="1800" dirty="0">
                <a:solidFill>
                  <a:schemeClr val="accent5">
                    <a:lumMod val="50000"/>
                  </a:schemeClr>
                </a:solidFill>
                <a:latin typeface="Arial" panose="020B0604020202020204" pitchFamily="34" charset="0"/>
                <a:cs typeface="Arial" panose="020B0604020202020204" pitchFamily="34" charset="0"/>
              </a:rPr>
              <a:t>Visualize the yearly approval trends of drugs. Highlight any</a:t>
            </a:r>
          </a:p>
          <a:p>
            <a:pPr>
              <a:lnSpc>
                <a:spcPct val="100000"/>
              </a:lnSpc>
            </a:pPr>
            <a:r>
              <a:rPr lang="en-US" sz="1800" dirty="0">
                <a:solidFill>
                  <a:schemeClr val="accent5">
                    <a:lumMod val="50000"/>
                  </a:schemeClr>
                </a:solidFill>
                <a:latin typeface="Arial" panose="020B0604020202020204" pitchFamily="34" charset="0"/>
                <a:cs typeface="Arial" panose="020B0604020202020204" pitchFamily="34" charset="0"/>
              </a:rPr>
              <a:t>        significant patterns and/or fluctuations, if any.</a:t>
            </a:r>
          </a:p>
          <a:p>
            <a:pPr>
              <a:lnSpc>
                <a:spcPct val="100000"/>
              </a:lnSpc>
            </a:pPr>
            <a:r>
              <a:rPr lang="en-US" sz="1600" dirty="0">
                <a:latin typeface="Arial" panose="020B0604020202020204" pitchFamily="34" charset="0"/>
                <a:cs typeface="Arial" panose="020B0604020202020204" pitchFamily="34" charset="0"/>
              </a:rPr>
              <a:t>Answer </a:t>
            </a:r>
            <a:r>
              <a:rPr lang="en-US" sz="1600" dirty="0">
                <a:solidFill>
                  <a:schemeClr val="accent2">
                    <a:lumMod val="50000"/>
                  </a:schemeClr>
                </a:solidFill>
                <a:latin typeface="Arial" panose="020B0604020202020204" pitchFamily="34" charset="0"/>
                <a:cs typeface="Arial" panose="020B0604020202020204" pitchFamily="34" charset="0"/>
              </a:rPr>
              <a:t>:- Initially No. of approval was constant but after 1982 (2.9k)</a:t>
            </a:r>
          </a:p>
          <a:p>
            <a:pPr>
              <a:lnSpc>
                <a:spcPct val="100000"/>
              </a:lnSpc>
            </a:pPr>
            <a:r>
              <a:rPr lang="en-US" sz="1600" dirty="0">
                <a:solidFill>
                  <a:schemeClr val="accent2">
                    <a:lumMod val="50000"/>
                  </a:schemeClr>
                </a:solidFill>
                <a:latin typeface="Arial" panose="020B0604020202020204" pitchFamily="34" charset="0"/>
                <a:cs typeface="Arial" panose="020B0604020202020204" pitchFamily="34" charset="0"/>
              </a:rPr>
              <a:t> it was start increasing till 2002(5.7k). After that there is declined in no.</a:t>
            </a:r>
          </a:p>
          <a:p>
            <a:pPr>
              <a:lnSpc>
                <a:spcPct val="100000"/>
              </a:lnSpc>
            </a:pPr>
            <a:r>
              <a:rPr lang="en-US" sz="1600" dirty="0">
                <a:solidFill>
                  <a:schemeClr val="accent2">
                    <a:lumMod val="50000"/>
                  </a:schemeClr>
                </a:solidFill>
                <a:latin typeface="Arial" panose="020B0604020202020204" pitchFamily="34" charset="0"/>
                <a:cs typeface="Arial" panose="020B0604020202020204" pitchFamily="34" charset="0"/>
              </a:rPr>
              <a:t> of Approval. The highest approvals was in 2002 (5.7k).</a:t>
            </a:r>
          </a:p>
          <a:p>
            <a:endParaRPr lang="en-US" sz="1400" dirty="0">
              <a:latin typeface="Arial" panose="020B0604020202020204" pitchFamily="34" charset="0"/>
              <a:cs typeface="Arial" panose="020B0604020202020204" pitchFamily="34" charset="0"/>
            </a:endParaRPr>
          </a:p>
          <a:p>
            <a:pPr>
              <a:lnSpc>
                <a:spcPct val="100000"/>
              </a:lnSpc>
            </a:pPr>
            <a:r>
              <a:rPr lang="en-US" sz="1900" dirty="0">
                <a:latin typeface="Arial" panose="020B0604020202020204" pitchFamily="34" charset="0"/>
                <a:cs typeface="Arial" panose="020B0604020202020204" pitchFamily="34" charset="0"/>
              </a:rPr>
              <a:t>2)   </a:t>
            </a:r>
            <a:r>
              <a:rPr lang="en-US" sz="1700" dirty="0">
                <a:solidFill>
                  <a:schemeClr val="accent5">
                    <a:lumMod val="50000"/>
                  </a:schemeClr>
                </a:solidFill>
                <a:latin typeface="Arial" panose="020B0604020202020204" pitchFamily="34" charset="0"/>
                <a:cs typeface="Arial" panose="020B0604020202020204" pitchFamily="34" charset="0"/>
              </a:rPr>
              <a:t>Visualize the yearly approval trends of drugs. Highlight any significant </a:t>
            </a:r>
          </a:p>
          <a:p>
            <a:pPr>
              <a:lnSpc>
                <a:spcPct val="100000"/>
              </a:lnSpc>
            </a:pPr>
            <a:r>
              <a:rPr lang="en-US" sz="1700" dirty="0">
                <a:solidFill>
                  <a:schemeClr val="accent5">
                    <a:lumMod val="50000"/>
                  </a:schemeClr>
                </a:solidFill>
                <a:latin typeface="Arial" panose="020B0604020202020204" pitchFamily="34" charset="0"/>
                <a:cs typeface="Arial" panose="020B0604020202020204" pitchFamily="34" charset="0"/>
              </a:rPr>
              <a:t>      patterns and/or fluctuations, if any</a:t>
            </a:r>
          </a:p>
          <a:p>
            <a:pPr>
              <a:lnSpc>
                <a:spcPct val="100000"/>
              </a:lnSpc>
            </a:pPr>
            <a:r>
              <a:rPr lang="en-US" sz="1600" dirty="0">
                <a:latin typeface="Arial" panose="020B0604020202020204" pitchFamily="34" charset="0"/>
                <a:cs typeface="Arial" panose="020B0604020202020204" pitchFamily="34" charset="0"/>
              </a:rPr>
              <a:t>Answer:- </a:t>
            </a:r>
            <a:r>
              <a:rPr lang="en-US" sz="1600" dirty="0">
                <a:solidFill>
                  <a:schemeClr val="accent2">
                    <a:lumMod val="50000"/>
                  </a:schemeClr>
                </a:solidFill>
                <a:latin typeface="Arial" panose="020B0604020202020204" pitchFamily="34" charset="0"/>
                <a:cs typeface="Arial" panose="020B0604020202020204" pitchFamily="34" charset="0"/>
              </a:rPr>
              <a:t>ZYDUS PHARMS USA INC has got the highest number of </a:t>
            </a:r>
          </a:p>
          <a:p>
            <a:pPr>
              <a:lnSpc>
                <a:spcPct val="100000"/>
              </a:lnSpc>
            </a:pPr>
            <a:r>
              <a:rPr lang="en-US" sz="1600" dirty="0">
                <a:solidFill>
                  <a:schemeClr val="accent2">
                    <a:lumMod val="50000"/>
                  </a:schemeClr>
                </a:solidFill>
                <a:latin typeface="Arial" panose="020B0604020202020204" pitchFamily="34" charset="0"/>
                <a:cs typeface="Arial" panose="020B0604020202020204" pitchFamily="34" charset="0"/>
              </a:rPr>
              <a:t>approvals. The change in the approval rate among the sponsors moved</a:t>
            </a:r>
          </a:p>
          <a:p>
            <a:pPr>
              <a:lnSpc>
                <a:spcPct val="100000"/>
              </a:lnSpc>
            </a:pPr>
            <a:r>
              <a:rPr lang="en-US" sz="1600" dirty="0">
                <a:solidFill>
                  <a:schemeClr val="accent2">
                    <a:lumMod val="50000"/>
                  </a:schemeClr>
                </a:solidFill>
                <a:latin typeface="Arial" panose="020B0604020202020204" pitchFamily="34" charset="0"/>
                <a:cs typeface="Arial" panose="020B0604020202020204" pitchFamily="34" charset="0"/>
              </a:rPr>
              <a:t>from ZYDUS WORLDWIDE to ZYDUS PHARMS USA INC from the year2005.</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3)    </a:t>
            </a:r>
            <a:r>
              <a:rPr lang="en-US" sz="1600" dirty="0">
                <a:solidFill>
                  <a:schemeClr val="accent5">
                    <a:lumMod val="50000"/>
                  </a:schemeClr>
                </a:solidFill>
                <a:latin typeface="Arial" panose="020B0604020202020204" pitchFamily="34" charset="0"/>
                <a:cs typeface="Arial" panose="020B0604020202020204" pitchFamily="34" charset="0"/>
              </a:rPr>
              <a:t>Visualize the segmentation of products based on MarketingStatus.</a:t>
            </a:r>
          </a:p>
          <a:p>
            <a:pPr>
              <a:lnSpc>
                <a:spcPct val="100000"/>
              </a:lnSpc>
            </a:pPr>
            <a:r>
              <a:rPr lang="en-US" sz="1600" dirty="0">
                <a:latin typeface="Arial" panose="020B0604020202020204" pitchFamily="34" charset="0"/>
                <a:cs typeface="Arial" panose="020B0604020202020204" pitchFamily="34" charset="0"/>
              </a:rPr>
              <a:t>Answer :- </a:t>
            </a:r>
            <a:r>
              <a:rPr lang="en-US" sz="1600" dirty="0">
                <a:solidFill>
                  <a:schemeClr val="accent2">
                    <a:lumMod val="50000"/>
                  </a:schemeClr>
                </a:solidFill>
                <a:latin typeface="Arial" panose="020B0604020202020204" pitchFamily="34" charset="0"/>
                <a:cs typeface="Arial" panose="020B0604020202020204" pitchFamily="34" charset="0"/>
              </a:rPr>
              <a:t>ProductMktStatus with Excellent status i.e. with 3 covers 47.89%,</a:t>
            </a:r>
          </a:p>
          <a:p>
            <a:pPr>
              <a:lnSpc>
                <a:spcPct val="100000"/>
              </a:lnSpc>
            </a:pPr>
            <a:r>
              <a:rPr lang="en-US" sz="1600" dirty="0">
                <a:solidFill>
                  <a:schemeClr val="accent2">
                    <a:lumMod val="50000"/>
                  </a:schemeClr>
                </a:solidFill>
                <a:latin typeface="Arial" panose="020B0604020202020204" pitchFamily="34" charset="0"/>
                <a:cs typeface="Arial" panose="020B0604020202020204" pitchFamily="34" charset="0"/>
              </a:rPr>
              <a:t>1 covers 46.96%, 4 covers 2.82%and 2 covers 2.34% of market share</a:t>
            </a:r>
            <a:r>
              <a:rPr lang="en-US" sz="1500" dirty="0">
                <a:solidFill>
                  <a:schemeClr val="accent2">
                    <a:lumMod val="50000"/>
                  </a:schemeClr>
                </a:solidFill>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p:txBody>
      </p:sp>
      <p:pic>
        <p:nvPicPr>
          <p:cNvPr id="10" name="Picture 9">
            <a:extLst>
              <a:ext uri="{FF2B5EF4-FFF2-40B4-BE49-F238E27FC236}">
                <a16:creationId xmlns:a16="http://schemas.microsoft.com/office/drawing/2014/main" id="{60A5313F-C4B3-5DA7-8643-45003C1ACB09}"/>
              </a:ext>
            </a:extLst>
          </p:cNvPr>
          <p:cNvPicPr>
            <a:picLocks noChangeAspect="1"/>
          </p:cNvPicPr>
          <p:nvPr/>
        </p:nvPicPr>
        <p:blipFill>
          <a:blip r:embed="rId3"/>
          <a:stretch>
            <a:fillRect/>
          </a:stretch>
        </p:blipFill>
        <p:spPr>
          <a:xfrm>
            <a:off x="7079226" y="1106130"/>
            <a:ext cx="4630993" cy="1769806"/>
          </a:xfrm>
          <a:prstGeom prst="rect">
            <a:avLst/>
          </a:prstGeom>
        </p:spPr>
      </p:pic>
      <p:pic>
        <p:nvPicPr>
          <p:cNvPr id="12" name="Picture 11">
            <a:extLst>
              <a:ext uri="{FF2B5EF4-FFF2-40B4-BE49-F238E27FC236}">
                <a16:creationId xmlns:a16="http://schemas.microsoft.com/office/drawing/2014/main" id="{9FFD00B8-E2C2-BFDC-2234-9629E1CC7E51}"/>
              </a:ext>
            </a:extLst>
          </p:cNvPr>
          <p:cNvPicPr>
            <a:picLocks noChangeAspect="1"/>
          </p:cNvPicPr>
          <p:nvPr/>
        </p:nvPicPr>
        <p:blipFill>
          <a:blip r:embed="rId4"/>
          <a:stretch>
            <a:fillRect/>
          </a:stretch>
        </p:blipFill>
        <p:spPr>
          <a:xfrm>
            <a:off x="7079226" y="3052917"/>
            <a:ext cx="4630993" cy="1681317"/>
          </a:xfrm>
          <a:prstGeom prst="rect">
            <a:avLst/>
          </a:prstGeom>
        </p:spPr>
      </p:pic>
      <p:pic>
        <p:nvPicPr>
          <p:cNvPr id="15" name="Picture 14">
            <a:extLst>
              <a:ext uri="{FF2B5EF4-FFF2-40B4-BE49-F238E27FC236}">
                <a16:creationId xmlns:a16="http://schemas.microsoft.com/office/drawing/2014/main" id="{3365B4F8-A665-254E-F285-1BDBADC0B60A}"/>
              </a:ext>
            </a:extLst>
          </p:cNvPr>
          <p:cNvPicPr>
            <a:picLocks noChangeAspect="1"/>
          </p:cNvPicPr>
          <p:nvPr/>
        </p:nvPicPr>
        <p:blipFill>
          <a:blip r:embed="rId5"/>
          <a:stretch>
            <a:fillRect/>
          </a:stretch>
        </p:blipFill>
        <p:spPr>
          <a:xfrm>
            <a:off x="7079226" y="4940711"/>
            <a:ext cx="4630993" cy="1769806"/>
          </a:xfrm>
          <a:prstGeom prst="rect">
            <a:avLst/>
          </a:prstGeom>
        </p:spPr>
      </p:pic>
    </p:spTree>
    <p:extLst>
      <p:ext uri="{BB962C8B-B14F-4D97-AF65-F5344CB8AC3E}">
        <p14:creationId xmlns:p14="http://schemas.microsoft.com/office/powerpoint/2010/main" val="165389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38D4B-7399-89DC-AF7E-65276FC15F4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A80E6B-F69D-876F-63E2-6535D6682C59}"/>
              </a:ext>
            </a:extLst>
          </p:cNvPr>
          <p:cNvSpPr>
            <a:spLocks noGrp="1"/>
          </p:cNvSpPr>
          <p:nvPr>
            <p:ph type="sldNum" sz="quarter" idx="12"/>
          </p:nvPr>
        </p:nvSpPr>
        <p:spPr>
          <a:xfrm>
            <a:off x="121646" y="569183"/>
            <a:ext cx="399350" cy="288759"/>
          </a:xfrm>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02A1EB85-C824-BAA3-E4DA-33091E179722}"/>
              </a:ext>
            </a:extLst>
          </p:cNvPr>
          <p:cNvSpPr>
            <a:spLocks noGrp="1"/>
          </p:cNvSpPr>
          <p:nvPr>
            <p:ph sz="quarter" idx="13"/>
          </p:nvPr>
        </p:nvSpPr>
        <p:spPr>
          <a:xfrm>
            <a:off x="670561" y="91440"/>
            <a:ext cx="11216640" cy="6766560"/>
          </a:xfrm>
        </p:spPr>
        <p:txBody>
          <a:bodyPr>
            <a:normAutofit/>
          </a:bodyPr>
          <a:lstStyle/>
          <a:p>
            <a:pPr>
              <a:lnSpc>
                <a:spcPct val="100000"/>
              </a:lnSpc>
            </a:pPr>
            <a:r>
              <a:rPr lang="en-US" sz="1600"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 </a:t>
            </a:r>
            <a:r>
              <a:rPr lang="en-US" sz="1600" dirty="0">
                <a:solidFill>
                  <a:schemeClr val="accent5">
                    <a:lumMod val="50000"/>
                  </a:schemeClr>
                </a:solidFill>
                <a:latin typeface="Arial" panose="020B0604020202020204" pitchFamily="34" charset="0"/>
                <a:cs typeface="Arial" panose="020B0604020202020204" pitchFamily="34" charset="0"/>
              </a:rPr>
              <a:t>Show the total number of applications for each MarketingStatus.</a:t>
            </a:r>
          </a:p>
          <a:p>
            <a:pPr>
              <a:lnSpc>
                <a:spcPct val="100000"/>
              </a:lnSpc>
            </a:pPr>
            <a:r>
              <a:rPr lang="en-US" sz="1600" dirty="0">
                <a:solidFill>
                  <a:schemeClr val="accent5">
                    <a:lumMod val="50000"/>
                  </a:schemeClr>
                </a:solidFill>
                <a:latin typeface="Arial" panose="020B0604020202020204" pitchFamily="34" charset="0"/>
                <a:cs typeface="Arial" panose="020B0604020202020204" pitchFamily="34" charset="0"/>
              </a:rPr>
              <a:t> Enable users to filter by years and MarketingStatus for detailed analysis</a:t>
            </a:r>
            <a:r>
              <a:rPr lang="en-US" sz="1600" dirty="0">
                <a:latin typeface="Arial" panose="020B0604020202020204" pitchFamily="34" charset="0"/>
                <a:cs typeface="Arial" panose="020B0604020202020204" pitchFamily="34" charset="0"/>
              </a:rPr>
              <a:t>.</a:t>
            </a:r>
          </a:p>
          <a:p>
            <a:pPr>
              <a:lnSpc>
                <a:spcPct val="100000"/>
              </a:lnSpc>
            </a:pPr>
            <a:r>
              <a:rPr lang="en-US" sz="1400" dirty="0">
                <a:latin typeface="Arial" panose="020B0604020202020204" pitchFamily="34" charset="0"/>
                <a:cs typeface="Arial" panose="020B0604020202020204" pitchFamily="34" charset="0"/>
              </a:rPr>
              <a:t>Answer :- </a:t>
            </a:r>
            <a:r>
              <a:rPr lang="en-US" sz="1400" dirty="0">
                <a:solidFill>
                  <a:schemeClr val="accent2">
                    <a:lumMod val="50000"/>
                  </a:schemeClr>
                </a:solidFill>
                <a:latin typeface="Arial" panose="020B0604020202020204" pitchFamily="34" charset="0"/>
                <a:cs typeface="Arial" panose="020B0604020202020204" pitchFamily="34" charset="0"/>
              </a:rPr>
              <a:t>Total no. of application with respect to marketingstatus is – for 1 it is 9651,</a:t>
            </a:r>
          </a:p>
          <a:p>
            <a:pPr>
              <a:lnSpc>
                <a:spcPct val="100000"/>
              </a:lnSpc>
            </a:pPr>
            <a:r>
              <a:rPr lang="en-US" sz="1400" dirty="0">
                <a:solidFill>
                  <a:schemeClr val="accent2">
                    <a:lumMod val="50000"/>
                  </a:schemeClr>
                </a:solidFill>
                <a:latin typeface="Arial" panose="020B0604020202020204" pitchFamily="34" charset="0"/>
                <a:cs typeface="Arial" panose="020B0604020202020204" pitchFamily="34" charset="0"/>
              </a:rPr>
              <a:t>For 2 it is 480, for 3 it is 9841 and for 4 it is 579 .</a:t>
            </a:r>
          </a:p>
          <a:p>
            <a:pPr>
              <a:lnSpc>
                <a:spcPct val="100000"/>
              </a:lnSpc>
            </a:pPr>
            <a:endParaRPr lang="en-US" sz="1400" dirty="0">
              <a:latin typeface="Arial" panose="020B0604020202020204" pitchFamily="34" charset="0"/>
              <a:cs typeface="Arial" panose="020B0604020202020204" pitchFamily="34" charset="0"/>
            </a:endParaRPr>
          </a:p>
          <a:p>
            <a:pPr>
              <a:lnSpc>
                <a:spcPct val="100000"/>
              </a:lnSpc>
            </a:pPr>
            <a:r>
              <a:rPr lang="en-US" sz="1800" dirty="0">
                <a:latin typeface="Arial" panose="020B0604020202020204" pitchFamily="34" charset="0"/>
                <a:cs typeface="Arial" panose="020B0604020202020204" pitchFamily="34" charset="0"/>
              </a:rPr>
              <a:t>5) </a:t>
            </a:r>
            <a:r>
              <a:rPr lang="en-US" sz="1600" dirty="0">
                <a:solidFill>
                  <a:schemeClr val="accent5">
                    <a:lumMod val="50000"/>
                  </a:schemeClr>
                </a:solidFill>
                <a:latin typeface="Arial" panose="020B0604020202020204" pitchFamily="34" charset="0"/>
                <a:cs typeface="Arial" panose="020B0604020202020204" pitchFamily="34" charset="0"/>
              </a:rPr>
              <a:t>Analyze the grouping of drugs by dosage form. Visualize the </a:t>
            </a:r>
          </a:p>
          <a:p>
            <a:pPr>
              <a:lnSpc>
                <a:spcPct val="100000"/>
              </a:lnSpc>
            </a:pPr>
            <a:r>
              <a:rPr lang="en-US" sz="1600" dirty="0">
                <a:solidFill>
                  <a:schemeClr val="accent5">
                    <a:lumMod val="50000"/>
                  </a:schemeClr>
                </a:solidFill>
                <a:latin typeface="Arial" panose="020B0604020202020204" pitchFamily="34" charset="0"/>
                <a:cs typeface="Arial" panose="020B0604020202020204" pitchFamily="34" charset="0"/>
              </a:rPr>
              <a:t>distribution of  approvals across different forms. Identify the most </a:t>
            </a:r>
          </a:p>
          <a:p>
            <a:pPr>
              <a:lnSpc>
                <a:spcPct val="100000"/>
              </a:lnSpc>
            </a:pPr>
            <a:r>
              <a:rPr lang="en-US" sz="1600" dirty="0">
                <a:solidFill>
                  <a:schemeClr val="accent5">
                    <a:lumMod val="50000"/>
                  </a:schemeClr>
                </a:solidFill>
                <a:latin typeface="Arial" panose="020B0604020202020204" pitchFamily="34" charset="0"/>
                <a:cs typeface="Arial" panose="020B0604020202020204" pitchFamily="34" charset="0"/>
              </a:rPr>
              <a:t>successful dosage form.</a:t>
            </a:r>
          </a:p>
          <a:p>
            <a:pPr>
              <a:lnSpc>
                <a:spcPct val="100000"/>
              </a:lnSpc>
            </a:pPr>
            <a:r>
              <a:rPr lang="en-US" sz="1400" dirty="0">
                <a:latin typeface="Arial" panose="020B0604020202020204" pitchFamily="34" charset="0"/>
                <a:cs typeface="Arial" panose="020B0604020202020204" pitchFamily="34" charset="0"/>
              </a:rPr>
              <a:t>Answer</a:t>
            </a:r>
            <a:r>
              <a:rPr lang="en-US" sz="1200" dirty="0">
                <a:latin typeface="Arial" panose="020B0604020202020204" pitchFamily="34" charset="0"/>
                <a:cs typeface="Arial" panose="020B0604020202020204" pitchFamily="34" charset="0"/>
              </a:rPr>
              <a:t>:-</a:t>
            </a:r>
            <a:r>
              <a:rPr lang="en-US" sz="1400" dirty="0">
                <a:solidFill>
                  <a:schemeClr val="accent2">
                    <a:lumMod val="50000"/>
                  </a:schemeClr>
                </a:solidFill>
                <a:latin typeface="Arial" panose="020B0604020202020204" pitchFamily="34" charset="0"/>
                <a:cs typeface="Arial" panose="020B0604020202020204" pitchFamily="34" charset="0"/>
              </a:rPr>
              <a:t>The most popular form is TABLET ;ORAL. And in addition </a:t>
            </a:r>
          </a:p>
          <a:p>
            <a:pPr>
              <a:lnSpc>
                <a:spcPct val="100000"/>
              </a:lnSpc>
            </a:pPr>
            <a:r>
              <a:rPr lang="en-US" sz="1400" dirty="0">
                <a:solidFill>
                  <a:schemeClr val="accent2">
                    <a:lumMod val="50000"/>
                  </a:schemeClr>
                </a:solidFill>
                <a:latin typeface="Arial" panose="020B0604020202020204" pitchFamily="34" charset="0"/>
                <a:cs typeface="Arial" panose="020B0604020202020204" pitchFamily="34" charset="0"/>
              </a:rPr>
              <a:t>Most popular dosage type is 5mg. </a:t>
            </a:r>
          </a:p>
          <a:p>
            <a:pPr>
              <a:lnSpc>
                <a:spcPct val="100000"/>
              </a:lnSpc>
            </a:pPr>
            <a:r>
              <a:rPr lang="en-US" sz="1400" dirty="0">
                <a:solidFill>
                  <a:schemeClr val="accent2">
                    <a:lumMod val="50000"/>
                  </a:schemeClr>
                </a:solidFill>
                <a:latin typeface="Arial" panose="020B0604020202020204" pitchFamily="34" charset="0"/>
                <a:cs typeface="Arial" panose="020B0604020202020204" pitchFamily="34" charset="0"/>
              </a:rPr>
              <a:t>Hence most popular Dosage Form is TABLET ;ORAL 5mg</a:t>
            </a:r>
          </a:p>
          <a:p>
            <a:endParaRPr lang="en-US" sz="1400" dirty="0">
              <a:latin typeface="Arial" panose="020B0604020202020204" pitchFamily="34" charset="0"/>
              <a:cs typeface="Arial" panose="020B0604020202020204" pitchFamily="34" charset="0"/>
            </a:endParaRPr>
          </a:p>
          <a:p>
            <a:pPr>
              <a:lnSpc>
                <a:spcPct val="100000"/>
              </a:lnSpc>
            </a:pPr>
            <a:r>
              <a:rPr lang="en-US" sz="1800" dirty="0">
                <a:latin typeface="Arial" panose="020B0604020202020204" pitchFamily="34" charset="0"/>
                <a:cs typeface="Arial" panose="020B0604020202020204" pitchFamily="34" charset="0"/>
              </a:rPr>
              <a:t>6)</a:t>
            </a:r>
            <a:r>
              <a:rPr lang="en-US" sz="1400" dirty="0"/>
              <a:t> </a:t>
            </a:r>
            <a:r>
              <a:rPr lang="en-US" sz="1600" dirty="0">
                <a:solidFill>
                  <a:schemeClr val="accent5">
                    <a:lumMod val="50000"/>
                  </a:schemeClr>
                </a:solidFill>
                <a:latin typeface="Arial" panose="020B0604020202020204" pitchFamily="34" charset="0"/>
                <a:cs typeface="Arial" panose="020B0604020202020204" pitchFamily="34" charset="0"/>
              </a:rPr>
              <a:t>Visualize drug approvals based on therapeutic classes. Identify</a:t>
            </a:r>
          </a:p>
          <a:p>
            <a:pPr>
              <a:lnSpc>
                <a:spcPct val="100000"/>
              </a:lnSpc>
            </a:pPr>
            <a:r>
              <a:rPr lang="en-US" sz="1600" dirty="0">
                <a:solidFill>
                  <a:schemeClr val="accent5">
                    <a:lumMod val="50000"/>
                  </a:schemeClr>
                </a:solidFill>
                <a:latin typeface="Arial" panose="020B0604020202020204" pitchFamily="34" charset="0"/>
                <a:cs typeface="Arial" panose="020B0604020202020204" pitchFamily="34" charset="0"/>
              </a:rPr>
              <a:t>classes with the highest  number of approvals..</a:t>
            </a:r>
          </a:p>
          <a:p>
            <a:pPr>
              <a:lnSpc>
                <a:spcPct val="100000"/>
              </a:lnSpc>
            </a:pPr>
            <a:r>
              <a:rPr lang="en-US" sz="1400" dirty="0">
                <a:latin typeface="Arial" panose="020B0604020202020204" pitchFamily="34" charset="0"/>
                <a:cs typeface="Arial" panose="020B0604020202020204" pitchFamily="34" charset="0"/>
              </a:rPr>
              <a:t>Answer :-</a:t>
            </a:r>
            <a:r>
              <a:rPr lang="en-US" sz="1400" dirty="0">
                <a:solidFill>
                  <a:schemeClr val="accent2">
                    <a:lumMod val="50000"/>
                  </a:schemeClr>
                </a:solidFill>
                <a:latin typeface="Arial" panose="020B0604020202020204" pitchFamily="34" charset="0"/>
                <a:cs typeface="Arial" panose="020B0604020202020204" pitchFamily="34" charset="0"/>
              </a:rPr>
              <a:t>The highest number of approved therapeutic class based on</a:t>
            </a:r>
          </a:p>
          <a:p>
            <a:pPr>
              <a:lnSpc>
                <a:spcPct val="100000"/>
              </a:lnSpc>
            </a:pPr>
            <a:r>
              <a:rPr lang="en-US" sz="1400" dirty="0">
                <a:solidFill>
                  <a:schemeClr val="accent2">
                    <a:lumMod val="50000"/>
                  </a:schemeClr>
                </a:solidFill>
                <a:latin typeface="Arial" panose="020B0604020202020204" pitchFamily="34" charset="0"/>
                <a:cs typeface="Arial" panose="020B0604020202020204" pitchFamily="34" charset="0"/>
              </a:rPr>
              <a:t> therapeutic code  is AB with 57031 approvals following by AP with 24154 approvals</a:t>
            </a:r>
          </a:p>
        </p:txBody>
      </p:sp>
      <p:pic>
        <p:nvPicPr>
          <p:cNvPr id="9" name="Picture 8">
            <a:extLst>
              <a:ext uri="{FF2B5EF4-FFF2-40B4-BE49-F238E27FC236}">
                <a16:creationId xmlns:a16="http://schemas.microsoft.com/office/drawing/2014/main" id="{76D037AF-DEA7-9F3B-EFB4-8D0FE847AD82}"/>
              </a:ext>
            </a:extLst>
          </p:cNvPr>
          <p:cNvPicPr>
            <a:picLocks noChangeAspect="1"/>
          </p:cNvPicPr>
          <p:nvPr/>
        </p:nvPicPr>
        <p:blipFill>
          <a:blip r:embed="rId3"/>
          <a:stretch>
            <a:fillRect/>
          </a:stretch>
        </p:blipFill>
        <p:spPr>
          <a:xfrm>
            <a:off x="7810127" y="2380881"/>
            <a:ext cx="3955154" cy="2109020"/>
          </a:xfrm>
          <a:prstGeom prst="rect">
            <a:avLst/>
          </a:prstGeom>
        </p:spPr>
      </p:pic>
      <p:pic>
        <p:nvPicPr>
          <p:cNvPr id="11" name="Picture 10">
            <a:extLst>
              <a:ext uri="{FF2B5EF4-FFF2-40B4-BE49-F238E27FC236}">
                <a16:creationId xmlns:a16="http://schemas.microsoft.com/office/drawing/2014/main" id="{9FC7CD70-CBEC-10C3-0CC8-B5F3BD6C8C6F}"/>
              </a:ext>
            </a:extLst>
          </p:cNvPr>
          <p:cNvPicPr>
            <a:picLocks noChangeAspect="1"/>
          </p:cNvPicPr>
          <p:nvPr/>
        </p:nvPicPr>
        <p:blipFill>
          <a:blip r:embed="rId4"/>
          <a:stretch>
            <a:fillRect/>
          </a:stretch>
        </p:blipFill>
        <p:spPr>
          <a:xfrm>
            <a:off x="7810127" y="4657540"/>
            <a:ext cx="3955154" cy="2109020"/>
          </a:xfrm>
          <a:prstGeom prst="rect">
            <a:avLst/>
          </a:prstGeom>
        </p:spPr>
      </p:pic>
      <p:pic>
        <p:nvPicPr>
          <p:cNvPr id="8" name="Picture 7">
            <a:extLst>
              <a:ext uri="{FF2B5EF4-FFF2-40B4-BE49-F238E27FC236}">
                <a16:creationId xmlns:a16="http://schemas.microsoft.com/office/drawing/2014/main" id="{5878176B-8514-8A21-E1C4-EEBC571697AF}"/>
              </a:ext>
            </a:extLst>
          </p:cNvPr>
          <p:cNvPicPr>
            <a:picLocks noChangeAspect="1"/>
          </p:cNvPicPr>
          <p:nvPr/>
        </p:nvPicPr>
        <p:blipFill>
          <a:blip r:embed="rId5"/>
          <a:stretch>
            <a:fillRect/>
          </a:stretch>
        </p:blipFill>
        <p:spPr>
          <a:xfrm>
            <a:off x="7810127" y="121920"/>
            <a:ext cx="3955154" cy="2109020"/>
          </a:xfrm>
          <a:prstGeom prst="rect">
            <a:avLst/>
          </a:prstGeom>
        </p:spPr>
      </p:pic>
    </p:spTree>
    <p:extLst>
      <p:ext uri="{BB962C8B-B14F-4D97-AF65-F5344CB8AC3E}">
        <p14:creationId xmlns:p14="http://schemas.microsoft.com/office/powerpoint/2010/main" val="39494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687563C6-E390-39FC-21DE-D05846F85FCB}"/>
              </a:ext>
            </a:extLst>
          </p:cNvPr>
          <p:cNvSpPr>
            <a:spLocks noGrp="1"/>
          </p:cNvSpPr>
          <p:nvPr>
            <p:ph type="title"/>
          </p:nvPr>
        </p:nvSpPr>
        <p:spPr>
          <a:xfrm>
            <a:off x="-1" y="4704735"/>
            <a:ext cx="12192001" cy="2292964"/>
          </a:xfrm>
        </p:spPr>
        <p:txBody>
          <a:bodyPr>
            <a:normAutofit/>
          </a:bodyPr>
          <a:lstStyle/>
          <a:p>
            <a:r>
              <a:rPr lang="en-US" dirty="0"/>
              <a:t>Thank </a:t>
            </a:r>
            <a:br>
              <a:rPr lang="en-US" dirty="0"/>
            </a:br>
            <a:r>
              <a:rPr lang="en-US" dirty="0"/>
              <a:t>you</a:t>
            </a:r>
          </a:p>
        </p:txBody>
      </p:sp>
      <p:sp>
        <p:nvSpPr>
          <p:cNvPr id="2" name="Rectangle 1">
            <a:extLst>
              <a:ext uri="{FF2B5EF4-FFF2-40B4-BE49-F238E27FC236}">
                <a16:creationId xmlns:a16="http://schemas.microsoft.com/office/drawing/2014/main" id="{A8CAF067-AEFC-B530-8DA2-F9DE3391242E}"/>
              </a:ext>
            </a:extLst>
          </p:cNvPr>
          <p:cNvSpPr/>
          <p:nvPr/>
        </p:nvSpPr>
        <p:spPr>
          <a:xfrm>
            <a:off x="176980" y="132734"/>
            <a:ext cx="11636478" cy="420329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RECOMMENDATIONS :-</a:t>
            </a:r>
          </a:p>
          <a:p>
            <a:endParaRPr lang="en-US" dirty="0"/>
          </a:p>
          <a:p>
            <a:pPr marL="514350" indent="-514350">
              <a:buClr>
                <a:schemeClr val="bg1"/>
              </a:buClr>
              <a:buSzPct val="110000"/>
              <a:buFont typeface="+mj-lt"/>
              <a:buAutoNum type="romanUcPeriod"/>
            </a:pPr>
            <a:r>
              <a:rPr lang="en-US" sz="2000" b="1" dirty="0">
                <a:solidFill>
                  <a:schemeClr val="accent2">
                    <a:lumMod val="50000"/>
                  </a:schemeClr>
                </a:solidFill>
                <a:latin typeface="Arial" panose="020B0604020202020204" pitchFamily="34" charset="0"/>
                <a:cs typeface="Arial" panose="020B0604020202020204" pitchFamily="34" charset="0"/>
              </a:rPr>
              <a:t>ZYDUS PHARMS USA INC was most successful Sponsor so we can give them additional offers so then can invest more.</a:t>
            </a:r>
          </a:p>
          <a:p>
            <a:pPr marL="342900" indent="-342900">
              <a:buClr>
                <a:schemeClr val="bg1"/>
              </a:buClr>
              <a:buSzPct val="110000"/>
              <a:buFontTx/>
              <a:buAutoNum type="romanUcPeriod"/>
            </a:pPr>
            <a:r>
              <a:rPr lang="en-US" sz="2000" b="1" dirty="0">
                <a:solidFill>
                  <a:schemeClr val="accent2">
                    <a:lumMod val="50000"/>
                  </a:schemeClr>
                </a:solidFill>
                <a:latin typeface="Arial" panose="020B0604020202020204" pitchFamily="34" charset="0"/>
                <a:cs typeface="Arial" panose="020B0604020202020204" pitchFamily="34" charset="0"/>
              </a:rPr>
              <a:t>TABLET ;ORAL 5mg is most popular Dosage Form we can increase production of it.</a:t>
            </a:r>
          </a:p>
          <a:p>
            <a:pPr marL="342900" indent="-342900">
              <a:buClr>
                <a:schemeClr val="bg1"/>
              </a:buClr>
              <a:buSzPct val="110000"/>
              <a:buFontTx/>
              <a:buAutoNum type="romanUcPeriod"/>
            </a:pPr>
            <a:r>
              <a:rPr lang="en-US" sz="2000" b="1" dirty="0">
                <a:solidFill>
                  <a:schemeClr val="accent2">
                    <a:lumMod val="50000"/>
                  </a:schemeClr>
                </a:solidFill>
                <a:latin typeface="Arial" panose="020B0604020202020204" pitchFamily="34" charset="0"/>
                <a:cs typeface="Arial" panose="020B0604020202020204" pitchFamily="34" charset="0"/>
              </a:rPr>
              <a:t>INJECTABLES;INJECTION have shown magnificent growth we can also increase production as well as we can advertise it more.</a:t>
            </a:r>
          </a:p>
          <a:p>
            <a:pPr marL="342900" indent="-342900">
              <a:buClr>
                <a:schemeClr val="bg1"/>
              </a:buClr>
              <a:buSzPct val="110000"/>
              <a:buFontTx/>
              <a:buAutoNum type="romanUcPeriod"/>
            </a:pPr>
            <a:r>
              <a:rPr lang="en-US" sz="2000" b="1" dirty="0">
                <a:solidFill>
                  <a:schemeClr val="accent2">
                    <a:lumMod val="50000"/>
                  </a:schemeClr>
                </a:solidFill>
                <a:latin typeface="Arial" panose="020B0604020202020204" pitchFamily="34" charset="0"/>
                <a:cs typeface="Arial" panose="020B0604020202020204" pitchFamily="34" charset="0"/>
              </a:rPr>
              <a:t> There some Form like SOAP;TOPICAL and EMULSION;ORAL etc.  had not shown any growth at all we should organize and root cause analysis to find reason behind it and we can promote them more so they can show some growth.</a:t>
            </a:r>
          </a:p>
          <a:p>
            <a:endParaRPr lang="en-US" sz="1600" b="1" dirty="0">
              <a:solidFill>
                <a:schemeClr val="bg1"/>
              </a:solidFill>
              <a:latin typeface="Arial" panose="020B0604020202020204" pitchFamily="34" charset="0"/>
              <a:ea typeface="Dotum" panose="020B0600000101010101" pitchFamily="34" charset="-127"/>
              <a:cs typeface="Arial" panose="020B0604020202020204" pitchFamily="34" charset="0"/>
            </a:endParaRPr>
          </a:p>
          <a:p>
            <a:pPr marL="342900" indent="-342900">
              <a:buAutoNum type="arabicParenR"/>
            </a:pPr>
            <a:endParaRPr lang="en-US" sz="1800" dirty="0">
              <a:solidFill>
                <a:schemeClr val="accent2">
                  <a:lumMod val="50000"/>
                </a:schemeClr>
              </a:solidFill>
              <a:latin typeface="Arial" panose="020B0604020202020204" pitchFamily="34" charset="0"/>
              <a:cs typeface="Arial" panose="020B0604020202020204" pitchFamily="34" charset="0"/>
            </a:endParaRPr>
          </a:p>
          <a:p>
            <a:pPr marL="342900" indent="-342900">
              <a:buAutoNum type="arabicParenR"/>
            </a:pPr>
            <a:endParaRPr lang="en-US" dirty="0"/>
          </a:p>
        </p:txBody>
      </p:sp>
    </p:spTree>
    <p:extLst>
      <p:ext uri="{BB962C8B-B14F-4D97-AF65-F5344CB8AC3E}">
        <p14:creationId xmlns:p14="http://schemas.microsoft.com/office/powerpoint/2010/main" val="1951676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TM89910445">
      <a:dk1>
        <a:srgbClr val="000000"/>
      </a:dk1>
      <a:lt1>
        <a:srgbClr val="FFFFFF"/>
      </a:lt1>
      <a:dk2>
        <a:srgbClr val="1F2C28"/>
      </a:dk2>
      <a:lt2>
        <a:srgbClr val="F2F2F2"/>
      </a:lt2>
      <a:accent1>
        <a:srgbClr val="B77EC3"/>
      </a:accent1>
      <a:accent2>
        <a:srgbClr val="78ABF3"/>
      </a:accent2>
      <a:accent3>
        <a:srgbClr val="F3CF23"/>
      </a:accent3>
      <a:accent4>
        <a:srgbClr val="61E98D"/>
      </a:accent4>
      <a:accent5>
        <a:srgbClr val="6D20CD"/>
      </a:accent5>
      <a:accent6>
        <a:srgbClr val="F14730"/>
      </a:accent6>
      <a:hlink>
        <a:srgbClr val="005DBA"/>
      </a:hlink>
      <a:folHlink>
        <a:srgbClr val="6CE3C5"/>
      </a:folHlink>
    </a:clrScheme>
    <a:fontScheme name="Custom 115">
      <a:majorFont>
        <a:latin typeface="Dotum"/>
        <a:ea typeface=""/>
        <a:cs typeface=""/>
      </a:majorFont>
      <a:minorFont>
        <a:latin typeface="Dotum"/>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TM89910445_win32_SD_v8" id="{9EAEA56E-8EA8-4896-A0AD-61AECD7A53AA}" vid="{29CF4E89-80A1-46C6-9B4D-1F407FAD02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4250B0-171D-4CAE-9DE5-D610D89AF7F4}">
  <ds:schemaRefs>
    <ds:schemaRef ds:uri="http://schemas.microsoft.com/sharepoint/v3/contenttype/forms"/>
  </ds:schemaRefs>
</ds:datastoreItem>
</file>

<file path=customXml/itemProps2.xml><?xml version="1.0" encoding="utf-8"?>
<ds:datastoreItem xmlns:ds="http://schemas.openxmlformats.org/officeDocument/2006/customXml" ds:itemID="{1D2373A4-C3EC-45C9-BBF0-0A6D6E76CB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19A9A3-1299-4C73-A6B6-4CF3BAA3A18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Postmodern marketing meeting</Template>
  <TotalTime>421</TotalTime>
  <Words>1126</Words>
  <Application>Microsoft Office PowerPoint</Application>
  <PresentationFormat>Widescreen</PresentationFormat>
  <Paragraphs>154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Dotum</vt:lpstr>
      <vt:lpstr>Arial</vt:lpstr>
      <vt:lpstr>Arial Black</vt:lpstr>
      <vt:lpstr>Calibri</vt:lpstr>
      <vt:lpstr>Wingdings</vt:lpstr>
      <vt:lpstr>Banded</vt:lpstr>
      <vt:lpstr>                                                  presenter                         Vikas Singh                         Hero-Vired – Batch 13</vt:lpstr>
      <vt:lpstr>           SQL ASSIGNMENT</vt:lpstr>
      <vt:lpstr>PowerPoint Presentation</vt:lpstr>
      <vt:lpstr>PowerPoint Presentation</vt:lpstr>
      <vt:lpstr>PowerPoint Presentation</vt:lpstr>
      <vt:lpstr>PowerPoint Presentation</vt:lpstr>
      <vt:lpstr>    Power bi assignment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Vikas Singh</dc:title>
  <dc:creator>vicky.singh</dc:creator>
  <cp:lastModifiedBy>vicky.singh</cp:lastModifiedBy>
  <cp:revision>3</cp:revision>
  <dcterms:created xsi:type="dcterms:W3CDTF">2024-08-18T11:42:01Z</dcterms:created>
  <dcterms:modified xsi:type="dcterms:W3CDTF">2024-08-19T03:12:34Z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