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3BD506-8AE2-4A2E-8209-A75C01D03AF8}">
          <p14:sldIdLst>
            <p14:sldId id="256"/>
          </p14:sldIdLst>
        </p14:section>
        <p14:section name="Untitled Section" id="{B5F02B4E-DF0A-4AA7-AF09-039ADE7D9BD9}">
          <p14:sldIdLst>
            <p14:sldId id="259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19F7-5391-83F8-5B55-E0B36379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02AF0-F51F-26AB-5E75-7D3B90A7A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8B33-012B-8F50-F69A-B7ED592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CF78-80BE-B09B-95FB-86C75F0A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14AC-5424-A50B-6A3F-E690733C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F80E-9FEB-AB50-9FFB-E10432A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63A4-8912-B3FB-C2A5-B9108ED85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7012-92C1-53B0-66D8-E82A08A1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C7E1-2D80-B4E4-314D-73A5C6E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C7D1-B8FB-25FC-2B82-9B75B37E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07C7-5860-14C1-6649-5D1E89C9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4AC6-457F-C3AF-1E9C-2700256C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B35F-6521-4EE3-7EFC-BDFB167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FE4F-01C7-0380-0D0A-BFF839FC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4E1E-C8DC-FA7A-C8BB-133F863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2429-9DFE-FE92-2A90-6AA26ED0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861B-C776-3704-E403-4B72B5EE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81EF-6919-3164-04AD-94B0C2C3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4E5C-5CCF-403E-9113-69D4E304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64EC-A4E1-291E-4362-304410F2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1500-0367-23B6-9540-D56C8916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744E-017F-8568-66E6-57517985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33BE-59BD-5E13-A99D-324F14A3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0F74-85A0-46AD-AED0-8CD8E69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FBE0-F359-7C85-FCF0-58E091C3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6203-58A4-B0C2-B01B-33A354C3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6E4C-D8EC-34A4-E5F8-E03EBA4BB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11F97-F4C3-42AA-2513-7FA297B6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3F0A-0A88-A012-AA5F-7C26971B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39CF-8202-0D81-570C-D9E8ADF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FFEC-9BDE-5EC6-964D-32E9D85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3369-D18E-B158-4E45-777EB762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9A9A9-C0D9-8673-43A4-C977CC5B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EF02-A270-41A2-797D-C0C092E8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7146-8580-2559-0B2C-FAC94416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1A124-9926-EFC2-484C-BC1170E10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3CB99-A0C2-AEFA-68E9-77DC4D49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196D-8669-521D-CFCD-A26AE66C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19A2E-C60C-85C0-139C-9AEAF6E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1223-6A68-BDB2-6793-74B2EBC6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6D33A-52DD-F701-8A9C-8E6470A5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CFEEA-CD51-BD56-CCDE-4E630D20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D68B8-803A-B6F0-7ED5-14A688D9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BECA7-16FF-79FD-8961-456A2CDF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97935-7B6E-3929-D052-1548646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2D13-E7B1-F5A6-C402-3725958C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0F7E-5FD5-1307-3626-A7E63EA5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C216-D209-73C0-1C87-F05D4E40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C919-8CA3-A59B-2093-DC960804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CDE2-3491-CD82-1653-17C3CE3E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0160-252D-140D-583F-97FCF19D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DF2A-F70D-6AAB-2848-310FAC4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3455-F5E3-A6DE-D4A1-1B8CDCA2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CDD58-5506-BA43-C52F-41A79AE5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FDDC-7F74-030B-E077-FD566B5B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1AD6-70A0-B7CD-5278-2B4778B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2065-0B61-1A6D-FA1A-59A1794F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A801-015E-53D5-7959-C140CA94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D8D02-1754-40B7-24E9-321B16EB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9B60-C4DF-F35E-4059-2FE2B75E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5197-F2E4-D780-F5A1-555328BA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6CD9-518D-4D2D-BCF2-FEB5252FB4F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C7E-2E32-FF3D-0642-F490119E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F340-6F7B-6073-ADCF-C84A873AF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56B-FBC1-4221-90A5-17159FEF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022DE3-E79A-6641-34F9-535E2DC9E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" y="0"/>
            <a:ext cx="11877367" cy="14748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00206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Report on Airbnb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D9781D-F3E5-3575-20C6-5E36A26A0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17" y="4232787"/>
            <a:ext cx="6907159" cy="2507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b="1" u="sng" dirty="0">
                <a:solidFill>
                  <a:srgbClr val="002060"/>
                </a:solidFill>
              </a:rPr>
              <a:t>Findings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There is lots of blanks in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Manhattan has the highest location scores.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Top 5 district location score wise  is Manhattan , Brooklyn, Queens, Staten island, Bronx.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Bronx has the lowest location scores.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F196A2-2F85-5500-417D-1F843E006D9E}"/>
              </a:ext>
            </a:extLst>
          </p:cNvPr>
          <p:cNvSpPr/>
          <p:nvPr/>
        </p:nvSpPr>
        <p:spPr>
          <a:xfrm>
            <a:off x="157316" y="1631129"/>
            <a:ext cx="11877367" cy="2507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OBJECTIVE 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Identify the district with the lowest location scores.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Visualize Airbnb listing prices across different cities and identify trends.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Create and analyze a composite score integrating different scores.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Analyze the relationship between host response times and overall ratings.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Compute the age of listings and identify hosts with over ten years of experience.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Present listings prices, guest ratings, and visitor trends, focusing on changes in different years.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Show average prices for different room and property types in graphs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00759-D8BE-666D-FC04-B45768CF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69" y="4232787"/>
            <a:ext cx="4806714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A83FA0-CB3F-F52C-78F4-19FF2035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2197508"/>
            <a:ext cx="4565407" cy="2135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CCDB9-7784-4B76-E383-F0AE6BEF2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00" y="179845"/>
            <a:ext cx="4737469" cy="18161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90D53A-F355-C449-BC1A-6D344207EE82}"/>
              </a:ext>
            </a:extLst>
          </p:cNvPr>
          <p:cNvSpPr/>
          <p:nvPr/>
        </p:nvSpPr>
        <p:spPr>
          <a:xfrm>
            <a:off x="191729" y="179844"/>
            <a:ext cx="6931742" cy="18161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Findings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Mexico city has the highest average of listing price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Top 5 Cities having the highest average listing price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Mexico city, Bangkok, Cape Town, Hong Kong, Rio de Janeiro.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Average of listing price is 196.43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F9DE4F-F0C5-66B9-90A6-AC0D838184CF}"/>
              </a:ext>
            </a:extLst>
          </p:cNvPr>
          <p:cNvSpPr/>
          <p:nvPr/>
        </p:nvSpPr>
        <p:spPr>
          <a:xfrm>
            <a:off x="4896463" y="2197509"/>
            <a:ext cx="7103806" cy="21356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Findings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Bronx has highest average composite score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Top 5 District having the highest average composite score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Bronx, Staten island, Brooklyn, Queens, Manhattan.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Average of composite score is 21.64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C94ED0-50DB-F978-3D56-13338527BE4F}"/>
              </a:ext>
            </a:extLst>
          </p:cNvPr>
          <p:cNvSpPr/>
          <p:nvPr/>
        </p:nvSpPr>
        <p:spPr>
          <a:xfrm>
            <a:off x="191729" y="4534720"/>
            <a:ext cx="6931742" cy="21434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Findings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Here we can see that there not much fluctuation in this graph. 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Here 50 % host have at least 10 years of experience.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Average  of rating per year is 94.10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99287-CDB1-D8DF-530A-58ACB172F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799" y="4534721"/>
            <a:ext cx="4777275" cy="21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959AE-9977-FC35-6AA8-3C4E4EA92168}"/>
              </a:ext>
            </a:extLst>
          </p:cNvPr>
          <p:cNvSpPr/>
          <p:nvPr/>
        </p:nvSpPr>
        <p:spPr>
          <a:xfrm>
            <a:off x="5352403" y="1783021"/>
            <a:ext cx="6697027" cy="20810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Findings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Private room in town house is highest revenue generating property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Top 5 property type with highest average price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Private room in town house, Entire house, private room in tiny house, room in serviced apartment, private room in bed and breakfast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0E412-C947-9CD6-DD78-73E412CFDE8C}"/>
              </a:ext>
            </a:extLst>
          </p:cNvPr>
          <p:cNvSpPr/>
          <p:nvPr/>
        </p:nvSpPr>
        <p:spPr>
          <a:xfrm>
            <a:off x="142570" y="79687"/>
            <a:ext cx="7098888" cy="1616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Findings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Hotel rooms has highest average price per year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Revenue wise top 4 room types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Hotel room, Private room, Entire place, Shared room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Average price per year is 196.43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20716-D182-87E9-0921-A76A0D8C49A8}"/>
              </a:ext>
            </a:extLst>
          </p:cNvPr>
          <p:cNvSpPr/>
          <p:nvPr/>
        </p:nvSpPr>
        <p:spPr>
          <a:xfrm>
            <a:off x="132733" y="3951035"/>
            <a:ext cx="11916697" cy="2768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002060"/>
                </a:solidFill>
              </a:rPr>
              <a:t>Recommendations</a:t>
            </a:r>
            <a:r>
              <a:rPr lang="en-US" sz="2000" b="1" dirty="0">
                <a:solidFill>
                  <a:srgbClr val="002060"/>
                </a:solidFill>
              </a:rPr>
              <a:t> 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There is lots of blanks in this datasheet so we can organize awareness camp  so everyone give feedback and we can provide them good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Shared rooms are generating very low revenue. We can give discounts on them and also we can advertise them for better outcome.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Bronx has lowest location scores. To promote this place we can host events there and give discounts on the many property types.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Mexico has highest listing price average. We can increase men power there so guest can have best experience so they come again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F2C58-9685-E485-BD5B-47953D8B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9" y="1783021"/>
            <a:ext cx="5063612" cy="2081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D9163B-DC4B-82A2-4712-694DAAF7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31" y="79687"/>
            <a:ext cx="4665099" cy="16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0AEB-7C46-9771-70B8-F5F184AC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" y="134526"/>
            <a:ext cx="11887200" cy="1325563"/>
          </a:xfr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Suggestion for tackling blanks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7B92-EE65-5B19-BA9E-F606D8EF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1626008"/>
            <a:ext cx="11887200" cy="4214354"/>
          </a:xfr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400" dirty="0"/>
              <a:t>I have planned to create two new tables with same columns but it did not work </a:t>
            </a:r>
          </a:p>
          <a:p>
            <a:r>
              <a:rPr lang="en-US" sz="2400" dirty="0"/>
              <a:t>I want to replace null value with average of that particular column</a:t>
            </a:r>
          </a:p>
          <a:p>
            <a:r>
              <a:rPr lang="en-US" sz="2400" dirty="0"/>
              <a:t>Also I can see sum series going in some column so I also want fill these blanks with that series.</a:t>
            </a:r>
          </a:p>
          <a:p>
            <a:r>
              <a:rPr lang="en-US" sz="2400" dirty="0"/>
              <a:t>We can also connect to customer for proper data or can ask his views about this so he can have exact analysis for better outcome.</a:t>
            </a:r>
          </a:p>
          <a:p>
            <a:r>
              <a:rPr lang="en-US" sz="2400" dirty="0"/>
              <a:t> so these are my views to tackle these blank cells</a:t>
            </a:r>
          </a:p>
          <a:p>
            <a:r>
              <a:rPr lang="en-US" sz="2400" dirty="0"/>
              <a:t>But these can’t be use as these all are my assumptions and I don’t possess enough evidence to prove my views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A045B-2EE4-4E88-0651-F56C269693FB}"/>
              </a:ext>
            </a:extLst>
          </p:cNvPr>
          <p:cNvSpPr txBox="1"/>
          <p:nvPr/>
        </p:nvSpPr>
        <p:spPr>
          <a:xfrm>
            <a:off x="5674441" y="5840362"/>
            <a:ext cx="60984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Vikas Singh   ABADS - 13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1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533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Report on Airbnb Data</vt:lpstr>
      <vt:lpstr>PowerPoint Presentation</vt:lpstr>
      <vt:lpstr>PowerPoint Presentation</vt:lpstr>
      <vt:lpstr>Suggestion for tackling blanks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vicky.singh</dc:creator>
  <cp:lastModifiedBy>vicky.singh</cp:lastModifiedBy>
  <cp:revision>12</cp:revision>
  <dcterms:created xsi:type="dcterms:W3CDTF">2024-07-18T13:49:46Z</dcterms:created>
  <dcterms:modified xsi:type="dcterms:W3CDTF">2024-08-21T15:00:51Z</dcterms:modified>
</cp:coreProperties>
</file>