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6" r:id="rId5"/>
    <p:sldId id="264" r:id="rId6"/>
    <p:sldId id="269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EEBBA2-274D-F749-8427-8E3AB7C41876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E36-43AF-D94F-84BC-911FB24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4945850"/>
            <a:ext cx="5586413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sz="3100" b="1" dirty="0">
                <a:solidFill>
                  <a:srgbClr val="002060"/>
                </a:solidFill>
                <a:latin typeface="Cambria" panose="02040503050406030204" pitchFamily="18" charset="0"/>
              </a:rPr>
              <a:t>Code Challenge:</a:t>
            </a:r>
            <a:br>
              <a:rPr lang="en-IN" sz="31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MINION GAME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29CC-6831-0A4B-A0F4-38782843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138" y="4849489"/>
            <a:ext cx="3935413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Solve using Python Script</a:t>
            </a:r>
          </a:p>
        </p:txBody>
      </p:sp>
      <p:pic>
        <p:nvPicPr>
          <p:cNvPr id="11" name="Picture 10" descr="A picture containing device&#10;&#10;Description automatically generated">
            <a:extLst>
              <a:ext uri="{FF2B5EF4-FFF2-40B4-BE49-F238E27FC236}">
                <a16:creationId xmlns:a16="http://schemas.microsoft.com/office/drawing/2014/main" id="{2585BEA4-B530-114B-ADFA-FDD98F95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8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42E3D-6220-AA40-AC55-25AB6040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9153"/>
            <a:ext cx="3014336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2A7-439D-0D45-9435-1703BC7E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97" y="0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Lift queries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A9FF-742B-5341-A771-708FE1F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7" y="1795322"/>
            <a:ext cx="4996670" cy="4351338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Rules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There are </a:t>
            </a:r>
            <a:r>
              <a:rPr lang="en-IN" b="1" dirty="0"/>
              <a:t>7 floors </a:t>
            </a:r>
            <a:r>
              <a:rPr lang="en-IN" dirty="0"/>
              <a:t>in APARTMENT BUILDING and only </a:t>
            </a:r>
            <a:r>
              <a:rPr lang="en-IN" b="1" dirty="0"/>
              <a:t>2 lifts</a:t>
            </a:r>
            <a:r>
              <a:rPr lang="en-IN" dirty="0"/>
              <a:t>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Initially </a:t>
            </a:r>
            <a:r>
              <a:rPr lang="en-IN" b="1" dirty="0"/>
              <a:t>Lift</a:t>
            </a:r>
            <a:r>
              <a:rPr lang="en-IN" b="1" i="1" dirty="0"/>
              <a:t> A</a:t>
            </a:r>
            <a:r>
              <a:rPr lang="en-IN" dirty="0"/>
              <a:t> is at the ground floor and</a:t>
            </a:r>
            <a:r>
              <a:rPr lang="en-IN" b="1" dirty="0"/>
              <a:t> Lift</a:t>
            </a:r>
            <a:r>
              <a:rPr lang="en-IN" b="1" i="1" dirty="0"/>
              <a:t> B</a:t>
            </a:r>
            <a:r>
              <a:rPr lang="en-IN" dirty="0"/>
              <a:t> at the top floor.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Whenever someone calls the lift from </a:t>
            </a:r>
            <a:r>
              <a:rPr lang="en-IN" b="1" dirty="0"/>
              <a:t>N</a:t>
            </a:r>
            <a:r>
              <a:rPr lang="en-IN" dirty="0"/>
              <a:t> </a:t>
            </a:r>
            <a:r>
              <a:rPr lang="en-IN" dirty="0" err="1"/>
              <a:t>th</a:t>
            </a:r>
            <a:r>
              <a:rPr lang="en-IN" dirty="0"/>
              <a:t> floor, the lift closest to that floor comes to pick him up.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If both the lifts are at equidistant from the </a:t>
            </a:r>
            <a:r>
              <a:rPr lang="en-IN" b="1" dirty="0"/>
              <a:t>N</a:t>
            </a:r>
            <a:r>
              <a:rPr lang="en-IN" dirty="0"/>
              <a:t> </a:t>
            </a:r>
            <a:r>
              <a:rPr lang="en-IN" dirty="0" err="1"/>
              <a:t>th</a:t>
            </a:r>
            <a:r>
              <a:rPr lang="en-IN" dirty="0"/>
              <a:t> floor, then the lift from the lower floor comes up.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72F-4D13-094C-945E-409C3F21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D40B-F4A2-4B40-95BA-16D50A5E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2" y="2084832"/>
            <a:ext cx="10262998" cy="11808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First line contains a integer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T 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denoting the number of test cases.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Next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T 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lines contains a single integer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N 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denoting the floor from which lift is called.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CF723-1230-F348-A375-625F4E9DAD18}"/>
              </a:ext>
            </a:extLst>
          </p:cNvPr>
          <p:cNvSpPr txBox="1">
            <a:spLocks/>
          </p:cNvSpPr>
          <p:nvPr/>
        </p:nvSpPr>
        <p:spPr>
          <a:xfrm>
            <a:off x="1235964" y="309186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OUTPUT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96DA18-B239-B647-B601-B929E1EAC6CF}"/>
              </a:ext>
            </a:extLst>
          </p:cNvPr>
          <p:cNvSpPr txBox="1">
            <a:spLocks/>
          </p:cNvSpPr>
          <p:nvPr/>
        </p:nvSpPr>
        <p:spPr>
          <a:xfrm>
            <a:off x="693038" y="4340080"/>
            <a:ext cx="10262998" cy="11808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Output T lines containing one character "A" if the first lift goes to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floor or "B" for the second lift.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547C-3585-C94C-829F-8C4EDDCD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251" y="825335"/>
            <a:ext cx="4754880" cy="4023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SAMPLE INPUT 1	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EA01-577F-8C47-9854-0D88DA726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7444" y="825335"/>
            <a:ext cx="4754880" cy="4023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SAMPLE OUTPUT 1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A4FFF4-8AF4-4B4C-A776-958B623525FD}"/>
              </a:ext>
            </a:extLst>
          </p:cNvPr>
          <p:cNvSpPr txBox="1">
            <a:spLocks/>
          </p:cNvSpPr>
          <p:nvPr/>
        </p:nvSpPr>
        <p:spPr>
          <a:xfrm>
            <a:off x="915269" y="3578431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SAMPLE INPUT 2	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7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587BD5-6BF1-F34D-9D56-DD773CADB6E7}"/>
              </a:ext>
            </a:extLst>
          </p:cNvPr>
          <p:cNvSpPr txBox="1">
            <a:spLocks/>
          </p:cNvSpPr>
          <p:nvPr/>
        </p:nvSpPr>
        <p:spPr>
          <a:xfrm>
            <a:off x="5977444" y="3578431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SAMPLE OUTPUT 2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B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586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603352" y="0"/>
            <a:ext cx="36691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#include&lt;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stdio.h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#include&lt;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stdlib.h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int main()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int test, call, a=0, b=7, p, q;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d",&amp;test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while(test--)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d",&amp;call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p=abs(a- call);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q=abs(b- call);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if(p&lt;=q)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("A\n");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    a=call;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}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else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("B\n");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    b=call;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    }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}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return 0;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7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414F5-CE3F-DE44-9A4E-A0FC7B99D59C}"/>
              </a:ext>
            </a:extLst>
          </p:cNvPr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#include &lt;iostream&gt;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using namespace std;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int main() 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int </a:t>
            </a:r>
            <a:r>
              <a:rPr lang="en-IN" i="1" dirty="0" err="1">
                <a:solidFill>
                  <a:srgbClr val="002060"/>
                </a:solidFill>
                <a:latin typeface="Cambria" panose="02040503050406030204" pitchFamily="18" charset="0"/>
              </a:rPr>
              <a:t>test,call</a:t>
            </a: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int a=0,b=7;</a:t>
            </a:r>
          </a:p>
          <a:p>
            <a:r>
              <a:rPr lang="en-IN" i="1" dirty="0" err="1">
                <a:solidFill>
                  <a:srgbClr val="002060"/>
                </a:solidFill>
                <a:latin typeface="Cambria" panose="02040503050406030204" pitchFamily="18" charset="0"/>
              </a:rPr>
              <a:t>cin</a:t>
            </a: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&gt;&gt;test;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while(test--)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IN" i="1" dirty="0" err="1">
                <a:solidFill>
                  <a:srgbClr val="002060"/>
                </a:solidFill>
                <a:latin typeface="Cambria" panose="02040503050406030204" pitchFamily="18" charset="0"/>
              </a:rPr>
              <a:t>cin</a:t>
            </a: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&gt;&gt;call;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if(abs(call-a) &lt;= abs(call-b))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{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IN" i="1" dirty="0" err="1">
                <a:solidFill>
                  <a:srgbClr val="002060"/>
                </a:solidFill>
                <a:latin typeface="Cambria" panose="02040503050406030204" pitchFamily="18" charset="0"/>
              </a:rPr>
              <a:t>cout</a:t>
            </a: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&lt;&lt;"A\n";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	a=call;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else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{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IN" i="1" dirty="0" err="1">
                <a:solidFill>
                  <a:srgbClr val="002060"/>
                </a:solidFill>
                <a:latin typeface="Cambria" panose="02040503050406030204" pitchFamily="18" charset="0"/>
              </a:rPr>
              <a:t>cout</a:t>
            </a: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&lt;&lt;"B\n";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	b=call;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IN" i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97C17A-FBEB-F743-B400-3A277BA9EE76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C++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654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Python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D7A95-0F64-2F4B-ABCF-06CB1D062C33}"/>
              </a:ext>
            </a:extLst>
          </p:cNvPr>
          <p:cNvSpPr/>
          <p:nvPr/>
        </p:nvSpPr>
        <p:spPr>
          <a:xfrm>
            <a:off x="4247408" y="14129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a=0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b=7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in range(0,int(input())):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call = int(input())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if(abs(call-a)&lt;=abs(call-b)):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    print('A')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    A=call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else: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    print('B')</a:t>
            </a: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    B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=call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0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3B4C8C-6A27-6E44-A20F-6C6A901D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702129"/>
            <a:ext cx="5715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D3DAD-F6C2-A04A-A4CB-03B910438D95}"/>
              </a:ext>
            </a:extLst>
          </p:cNvPr>
          <p:cNvSpPr txBox="1"/>
          <p:nvPr/>
        </p:nvSpPr>
        <p:spPr>
          <a:xfrm>
            <a:off x="4771623" y="2974009"/>
            <a:ext cx="2648754" cy="14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THANK</a:t>
            </a:r>
          </a:p>
          <a:p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			  YOU</a:t>
            </a:r>
          </a:p>
        </p:txBody>
      </p:sp>
    </p:spTree>
    <p:extLst>
      <p:ext uri="{BB962C8B-B14F-4D97-AF65-F5344CB8AC3E}">
        <p14:creationId xmlns:p14="http://schemas.microsoft.com/office/powerpoint/2010/main" val="1847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{36F2D9BA-CDF0-E240-B2E4-65FEE4F1ED14}tf10001061</Template>
  <TotalTime>873</TotalTime>
  <Words>586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</vt:lpstr>
      <vt:lpstr>Tw Cen MT</vt:lpstr>
      <vt:lpstr>Tw Cen MT Condensed</vt:lpstr>
      <vt:lpstr>Wingdings 3</vt:lpstr>
      <vt:lpstr>Integral</vt:lpstr>
      <vt:lpstr>  Code Challenge: THE MINION GAME </vt:lpstr>
      <vt:lpstr>Lift queries</vt:lpstr>
      <vt:lpstr>INPUT</vt:lpstr>
      <vt:lpstr>PowerPoint Presentation</vt:lpstr>
      <vt:lpstr>C CODE</vt:lpstr>
      <vt:lpstr>PowerPoint Presentation</vt:lpstr>
      <vt:lpstr>Python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Code Challenge: THE MINION GAME </dc:title>
  <dc:creator>VIKAS BO</dc:creator>
  <cp:lastModifiedBy>VIKAS BO</cp:lastModifiedBy>
  <cp:revision>24</cp:revision>
  <cp:lastPrinted>2020-07-01T12:44:34Z</cp:lastPrinted>
  <dcterms:created xsi:type="dcterms:W3CDTF">2020-05-21T08:07:06Z</dcterms:created>
  <dcterms:modified xsi:type="dcterms:W3CDTF">2020-07-01T12:57:10Z</dcterms:modified>
</cp:coreProperties>
</file>