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65" r:id="rId3"/>
    <p:sldId id="266" r:id="rId4"/>
    <p:sldId id="262" r:id="rId5"/>
    <p:sldId id="264" r:id="rId6"/>
    <p:sldId id="267" r:id="rId7"/>
    <p:sldId id="268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6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6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EEBBA2-274D-F749-8427-8E3AB7C41876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6675F4-7F56-674F-A1E1-72FC9ACDC5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3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9E36-43AF-D94F-84BC-911FB24A6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4945850"/>
            <a:ext cx="5586413" cy="146304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b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62AE07-5B12-794E-B070-04349365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43"/>
            <a:ext cx="12192000" cy="6580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20978-AB47-E840-8206-CA0E73814C92}"/>
              </a:ext>
            </a:extLst>
          </p:cNvPr>
          <p:cNvSpPr txBox="1"/>
          <p:nvPr/>
        </p:nvSpPr>
        <p:spPr>
          <a:xfrm>
            <a:off x="2414588" y="571500"/>
            <a:ext cx="927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Solve using C / C++ / Java / Python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05BB5-CFF2-8944-9CD8-AE8760519A29}"/>
              </a:ext>
            </a:extLst>
          </p:cNvPr>
          <p:cNvSpPr txBox="1"/>
          <p:nvPr/>
        </p:nvSpPr>
        <p:spPr>
          <a:xfrm>
            <a:off x="2017711" y="2047929"/>
            <a:ext cx="2105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</a:rPr>
              <a:t>Memorize</a:t>
            </a:r>
            <a:br>
              <a:rPr lang="en-US" sz="3200" dirty="0">
                <a:latin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</a:rPr>
              <a:t>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2AB9D-EAA9-7644-91C3-728DAE563C41}"/>
              </a:ext>
            </a:extLst>
          </p:cNvPr>
          <p:cNvSpPr txBox="1"/>
          <p:nvPr/>
        </p:nvSpPr>
        <p:spPr>
          <a:xfrm>
            <a:off x="2269067" y="-157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3112A-952B-984D-9535-065B05DB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3355"/>
            <a:ext cx="3328988" cy="18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409A-6C28-B64B-9EFF-E3EF7736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50305"/>
            <a:ext cx="9720072" cy="14996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Memorize me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273C-BE85-7941-A8AF-86BDCA87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34736"/>
            <a:ext cx="9720073" cy="41231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Arijit is a brilliant boy. He likes memory games. He likes to participate alone but this time he has to have a partner. So he chooses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you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In this Game , your team will be shown </a:t>
            </a:r>
            <a:r>
              <a:rPr lang="en-IN" b="1" i="1" dirty="0">
                <a:solidFill>
                  <a:srgbClr val="002060"/>
                </a:solidFill>
                <a:latin typeface="Cambria" panose="02040503050406030204" pitchFamily="18" charset="0"/>
              </a:rPr>
              <a:t>N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numbers for few minutes . You will have to memorize these numbers.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Now, the questioner will ask you </a:t>
            </a:r>
            <a:r>
              <a:rPr lang="en-IN" b="1" i="1" dirty="0">
                <a:solidFill>
                  <a:srgbClr val="002060"/>
                </a:solidFill>
                <a:latin typeface="Cambria" panose="02040503050406030204" pitchFamily="18" charset="0"/>
              </a:rPr>
              <a:t>Q queries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, in each query He will give you a number , and you have to tell him 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the total number of occurrences of that number in the array of numbers shown to your team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. 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If the number is not present , then you will have to say “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NOT PRESENT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”     (without quotes).</a:t>
            </a:r>
          </a:p>
        </p:txBody>
      </p:sp>
    </p:spTree>
    <p:extLst>
      <p:ext uri="{BB962C8B-B14F-4D97-AF65-F5344CB8AC3E}">
        <p14:creationId xmlns:p14="http://schemas.microsoft.com/office/powerpoint/2010/main" val="142042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CF6B-95DC-7343-BB26-34827C3B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INPUT And OUTPUT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78CE-53EC-0145-896E-33C81031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The 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first line of input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 will contain N, an integer, which is the total number of numbers shown to your team.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The 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second line of input 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contains N space separated integers .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The </a:t>
            </a: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third line of input 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contains an integer Q , denoting the total number of integers.(testcases)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The Next Q lines will contain an integer denoting an integer, (Bi) , for which you must print the number of occurrences of that number (Bi) in those N numbers on a new line.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If the number (Bi) isn’t present, then Print “NOT PRESENT” (without quotes) on a new line.</a:t>
            </a:r>
          </a:p>
          <a:p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A49A-777F-5240-A99C-B63E9188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3871"/>
            <a:ext cx="10515600" cy="1325563"/>
          </a:xfrm>
        </p:spPr>
        <p:txBody>
          <a:bodyPr>
            <a:normAutofit/>
          </a:bodyPr>
          <a:lstStyle/>
          <a:p>
            <a:pPr algn="ctr" fontAlgn="base"/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Sample I/O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EE01-A577-7D48-A2CA-2B0F780FF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356" y="1779832"/>
            <a:ext cx="2109107" cy="492100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IN" b="1" dirty="0">
                <a:solidFill>
                  <a:srgbClr val="002060"/>
                </a:solidFill>
                <a:latin typeface="Cambria" panose="02040503050406030204" pitchFamily="18" charset="0"/>
              </a:rPr>
              <a:t>Input</a:t>
            </a:r>
          </a:p>
          <a:p>
            <a:pPr marL="0" indent="0" algn="ctr" fontAlgn="base">
              <a:buNone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6</a:t>
            </a:r>
          </a:p>
          <a:p>
            <a:pPr marL="0" indent="0" algn="ctr" fontAlgn="base">
              <a:buNone/>
            </a:pP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1 1 1 2 2 0</a:t>
            </a:r>
          </a:p>
          <a:p>
            <a:pPr marL="0" indent="0" algn="ctr" fontAlgn="base">
              <a:buNone/>
            </a:pP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5</a:t>
            </a:r>
          </a:p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1</a:t>
            </a:r>
          </a:p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</a:p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0</a:t>
            </a:r>
          </a:p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3</a:t>
            </a:r>
          </a:p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B0E5C-097D-6B4D-8232-33A0BAA0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28975" y="1779832"/>
            <a:ext cx="2109107" cy="492100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Output</a:t>
            </a:r>
          </a:p>
          <a:p>
            <a:pPr marL="0" indent="0" algn="ctr" fontAlgn="base">
              <a:buNone/>
            </a:pPr>
            <a:endParaRPr lang="en-IN" sz="24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endParaRPr lang="en-IN" sz="24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endParaRPr lang="en-IN" sz="24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3</a:t>
            </a:r>
          </a:p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</a:p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1</a:t>
            </a:r>
          </a:p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NOT PRESENT</a:t>
            </a:r>
          </a:p>
          <a:p>
            <a:pPr marL="0" indent="0" algn="ctr"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ambria" panose="02040503050406030204" pitchFamily="18" charset="0"/>
              </a:rPr>
              <a:t>NOT PRESENT</a:t>
            </a:r>
          </a:p>
          <a:p>
            <a:pPr marL="0" indent="0" algn="ctr" fontAlgn="base">
              <a:buNone/>
            </a:pPr>
            <a:endParaRPr lang="en-IN" sz="24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endParaRPr lang="en-IN" sz="24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0" indent="0" algn="ctr" fontAlgn="base">
              <a:buNone/>
            </a:pPr>
            <a:endParaRPr lang="en-IN" sz="24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5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5D6-E1D6-8F48-BDC8-18BCFA5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C</a:t>
            </a:r>
            <a:b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FCE0F-A43F-CF48-BC7A-EDB61D0CAF31}"/>
              </a:ext>
            </a:extLst>
          </p:cNvPr>
          <p:cNvSpPr/>
          <p:nvPr/>
        </p:nvSpPr>
        <p:spPr>
          <a:xfrm>
            <a:off x="4017909" y="-838"/>
            <a:ext cx="53873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#include&lt;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stdio.h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&gt;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int main()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{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int 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[1000],n;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("%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d",&amp;n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for(int 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i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=0;i&lt;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n;i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++)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{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    int elements;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    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("%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d",&amp;elements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    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[elements]++;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}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int test;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("%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d",&amp;test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for(int 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i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=0;i&lt;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test;i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++)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{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    int 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num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    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("%d",&amp;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num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    if(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[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num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]==0)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     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printf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("NOT PRESENT\n");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    else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     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printf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("%d\n",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[</a:t>
            </a:r>
            <a:r>
              <a:rPr lang="en-IN" dirty="0" err="1">
                <a:solidFill>
                  <a:srgbClr val="002060"/>
                </a:solidFill>
                <a:latin typeface="Cambria" panose="02040503050406030204" pitchFamily="18" charset="0"/>
              </a:rPr>
              <a:t>num</a:t>
            </a:r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]);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}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    return 0;</a:t>
            </a:r>
          </a:p>
          <a:p>
            <a:r>
              <a:rPr lang="en-IN" dirty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70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5D6-E1D6-8F48-BDC8-18BCFA5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C++</a:t>
            </a:r>
            <a:b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FCE0F-A43F-CF48-BC7A-EDB61D0CAF31}"/>
              </a:ext>
            </a:extLst>
          </p:cNvPr>
          <p:cNvSpPr/>
          <p:nvPr/>
        </p:nvSpPr>
        <p:spPr>
          <a:xfrm>
            <a:off x="4029784" y="319573"/>
            <a:ext cx="4888585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 #include &lt;iostream&gt;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#include&lt;bits/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stdc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++.h&gt;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using namespace std;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int main()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 {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int n, elements 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scanf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("%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d",&amp;n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int 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[1000];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for(int 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i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 = 0;i&lt;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n;i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++)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{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	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scanf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("%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d",&amp;elements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	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[elements] = 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[elements] + 1;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}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int test;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scanf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("%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d",&amp;test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for(int 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i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 = 0; 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i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&lt; test ;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i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++)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{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	int 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num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	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scanf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("%d",&amp;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num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	if(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[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num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]==0)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		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printf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("NOT PRESENT\n");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	else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		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printf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("%d\n",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[</a:t>
            </a:r>
            <a:r>
              <a:rPr lang="en-IN" sz="1600" dirty="0" err="1">
                <a:solidFill>
                  <a:srgbClr val="002060"/>
                </a:solidFill>
                <a:latin typeface="Cambria" panose="02040503050406030204" pitchFamily="18" charset="0"/>
              </a:rPr>
              <a:t>num</a:t>
            </a:r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]);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	}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}</a:t>
            </a:r>
          </a:p>
          <a:p>
            <a: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  <a:t> </a:t>
            </a:r>
          </a:p>
          <a:p>
            <a:br>
              <a:rPr lang="en-IN" sz="1600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IN" sz="16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5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5D6-E1D6-8F48-BDC8-18BCFA5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JAVA</a:t>
            </a:r>
            <a:b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FCE0F-A43F-CF48-BC7A-EDB61D0CAF31}"/>
              </a:ext>
            </a:extLst>
          </p:cNvPr>
          <p:cNvSpPr/>
          <p:nvPr/>
        </p:nvSpPr>
        <p:spPr>
          <a:xfrm>
            <a:off x="4003621" y="-85725"/>
            <a:ext cx="745495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import </a:t>
            </a:r>
            <a:r>
              <a:rPr lang="en-IN" dirty="0" err="1">
                <a:solidFill>
                  <a:srgbClr val="002060"/>
                </a:solidFill>
              </a:rPr>
              <a:t>java.util.Scanner</a:t>
            </a:r>
            <a:r>
              <a:rPr lang="en-IN" dirty="0">
                <a:solidFill>
                  <a:srgbClr val="002060"/>
                </a:solidFill>
              </a:rPr>
              <a:t>;</a:t>
            </a:r>
          </a:p>
          <a:p>
            <a:r>
              <a:rPr lang="en-IN" dirty="0">
                <a:solidFill>
                  <a:srgbClr val="002060"/>
                </a:solidFill>
              </a:rPr>
              <a:t> class </a:t>
            </a:r>
            <a:r>
              <a:rPr lang="en-IN" dirty="0" err="1">
                <a:solidFill>
                  <a:srgbClr val="002060"/>
                </a:solidFill>
              </a:rPr>
              <a:t>TestClass</a:t>
            </a:r>
            <a:r>
              <a:rPr lang="en-IN" dirty="0">
                <a:solidFill>
                  <a:srgbClr val="002060"/>
                </a:solidFill>
              </a:rPr>
              <a:t> </a:t>
            </a:r>
          </a:p>
          <a:p>
            <a:r>
              <a:rPr lang="en-IN" dirty="0">
                <a:solidFill>
                  <a:srgbClr val="002060"/>
                </a:solidFill>
              </a:rPr>
              <a:t>{    public static void main(String </a:t>
            </a:r>
            <a:r>
              <a:rPr lang="en-IN" dirty="0" err="1">
                <a:solidFill>
                  <a:srgbClr val="002060"/>
                </a:solidFill>
              </a:rPr>
              <a:t>args</a:t>
            </a:r>
            <a:r>
              <a:rPr lang="en-IN" dirty="0">
                <a:solidFill>
                  <a:srgbClr val="002060"/>
                </a:solidFill>
              </a:rPr>
              <a:t>[] )</a:t>
            </a:r>
          </a:p>
          <a:p>
            <a:r>
              <a:rPr lang="en-IN" dirty="0">
                <a:solidFill>
                  <a:srgbClr val="002060"/>
                </a:solidFill>
              </a:rPr>
              <a:t>    {       </a:t>
            </a:r>
          </a:p>
          <a:p>
            <a:r>
              <a:rPr lang="en-IN" dirty="0">
                <a:solidFill>
                  <a:srgbClr val="002060"/>
                </a:solidFill>
              </a:rPr>
              <a:t>       Scanner s = new Scanner(</a:t>
            </a:r>
            <a:r>
              <a:rPr lang="en-IN" dirty="0" err="1">
                <a:solidFill>
                  <a:srgbClr val="002060"/>
                </a:solidFill>
              </a:rPr>
              <a:t>System.in</a:t>
            </a:r>
            <a:r>
              <a:rPr lang="en-IN" dirty="0">
                <a:solidFill>
                  <a:srgbClr val="002060"/>
                </a:solidFill>
              </a:rPr>
              <a:t>);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int n=</a:t>
            </a:r>
            <a:r>
              <a:rPr lang="en-IN" dirty="0" err="1">
                <a:solidFill>
                  <a:srgbClr val="002060"/>
                </a:solidFill>
              </a:rPr>
              <a:t>s.nextInt</a:t>
            </a:r>
            <a:r>
              <a:rPr lang="en-IN" dirty="0">
                <a:solidFill>
                  <a:srgbClr val="002060"/>
                </a:solidFill>
              </a:rPr>
              <a:t>();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int [] </a:t>
            </a:r>
            <a:r>
              <a:rPr lang="en-IN" dirty="0" err="1">
                <a:solidFill>
                  <a:srgbClr val="002060"/>
                </a:solidFill>
              </a:rPr>
              <a:t>arr</a:t>
            </a:r>
            <a:r>
              <a:rPr lang="en-IN" dirty="0">
                <a:solidFill>
                  <a:srgbClr val="002060"/>
                </a:solidFill>
              </a:rPr>
              <a:t>=new int[n];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for(int 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=0; 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&lt;n; 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++)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{        </a:t>
            </a:r>
            <a:r>
              <a:rPr lang="en-IN" dirty="0" err="1">
                <a:solidFill>
                  <a:srgbClr val="002060"/>
                </a:solidFill>
              </a:rPr>
              <a:t>arr</a:t>
            </a:r>
            <a:r>
              <a:rPr lang="en-IN" dirty="0">
                <a:solidFill>
                  <a:srgbClr val="002060"/>
                </a:solidFill>
              </a:rPr>
              <a:t>[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]=</a:t>
            </a:r>
            <a:r>
              <a:rPr lang="en-IN" dirty="0" err="1">
                <a:solidFill>
                  <a:srgbClr val="002060"/>
                </a:solidFill>
              </a:rPr>
              <a:t>s.nextInt</a:t>
            </a:r>
            <a:r>
              <a:rPr lang="en-IN" dirty="0">
                <a:solidFill>
                  <a:srgbClr val="002060"/>
                </a:solidFill>
              </a:rPr>
              <a:t>();        }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int test=</a:t>
            </a:r>
            <a:r>
              <a:rPr lang="en-IN" dirty="0" err="1">
                <a:solidFill>
                  <a:srgbClr val="002060"/>
                </a:solidFill>
              </a:rPr>
              <a:t>s.nextInt</a:t>
            </a:r>
            <a:r>
              <a:rPr lang="en-IN" dirty="0">
                <a:solidFill>
                  <a:srgbClr val="002060"/>
                </a:solidFill>
              </a:rPr>
              <a:t>();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for(int j=0; j&lt;test; </a:t>
            </a:r>
            <a:r>
              <a:rPr lang="en-IN" dirty="0" err="1">
                <a:solidFill>
                  <a:srgbClr val="002060"/>
                </a:solidFill>
              </a:rPr>
              <a:t>j++</a:t>
            </a:r>
            <a:r>
              <a:rPr lang="en-IN" dirty="0">
                <a:solidFill>
                  <a:srgbClr val="002060"/>
                </a:solidFill>
              </a:rPr>
              <a:t>)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{   int </a:t>
            </a:r>
            <a:r>
              <a:rPr lang="en-IN" dirty="0" err="1">
                <a:solidFill>
                  <a:srgbClr val="002060"/>
                </a:solidFill>
              </a:rPr>
              <a:t>num</a:t>
            </a:r>
            <a:r>
              <a:rPr lang="en-IN" dirty="0">
                <a:solidFill>
                  <a:srgbClr val="002060"/>
                </a:solidFill>
              </a:rPr>
              <a:t>=</a:t>
            </a:r>
            <a:r>
              <a:rPr lang="en-IN" dirty="0" err="1">
                <a:solidFill>
                  <a:srgbClr val="002060"/>
                </a:solidFill>
              </a:rPr>
              <a:t>s.nextInt</a:t>
            </a:r>
            <a:r>
              <a:rPr lang="en-IN" dirty="0">
                <a:solidFill>
                  <a:srgbClr val="002060"/>
                </a:solidFill>
              </a:rPr>
              <a:t>();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int count=0;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for(int 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=0; 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&lt;n; 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++)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{	 if(</a:t>
            </a:r>
            <a:r>
              <a:rPr lang="en-IN" dirty="0" err="1">
                <a:solidFill>
                  <a:srgbClr val="002060"/>
                </a:solidFill>
              </a:rPr>
              <a:t>num</a:t>
            </a:r>
            <a:r>
              <a:rPr lang="en-IN" dirty="0">
                <a:solidFill>
                  <a:srgbClr val="002060"/>
                </a:solidFill>
              </a:rPr>
              <a:t>==</a:t>
            </a:r>
            <a:r>
              <a:rPr lang="en-IN" dirty="0" err="1">
                <a:solidFill>
                  <a:srgbClr val="002060"/>
                </a:solidFill>
              </a:rPr>
              <a:t>arr</a:t>
            </a:r>
            <a:r>
              <a:rPr lang="en-IN" dirty="0">
                <a:solidFill>
                  <a:srgbClr val="002060"/>
                </a:solidFill>
              </a:rPr>
              <a:t>[</a:t>
            </a:r>
            <a:r>
              <a:rPr lang="en-IN" dirty="0" err="1">
                <a:solidFill>
                  <a:srgbClr val="002060"/>
                </a:solidFill>
              </a:rPr>
              <a:t>i</a:t>
            </a:r>
            <a:r>
              <a:rPr lang="en-IN" dirty="0">
                <a:solidFill>
                  <a:srgbClr val="002060"/>
                </a:solidFill>
              </a:rPr>
              <a:t>])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    {      count++;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    }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}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if(count==0)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{                </a:t>
            </a:r>
            <a:r>
              <a:rPr lang="en-IN" dirty="0" err="1">
                <a:solidFill>
                  <a:srgbClr val="002060"/>
                </a:solidFill>
              </a:rPr>
              <a:t>System.out.println</a:t>
            </a:r>
            <a:r>
              <a:rPr lang="en-IN" dirty="0">
                <a:solidFill>
                  <a:srgbClr val="002060"/>
                </a:solidFill>
              </a:rPr>
              <a:t>("NOT PRESENT");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}            else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{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   </a:t>
            </a:r>
            <a:r>
              <a:rPr lang="en-IN" dirty="0" err="1">
                <a:solidFill>
                  <a:srgbClr val="002060"/>
                </a:solidFill>
              </a:rPr>
              <a:t>System.out.println</a:t>
            </a:r>
            <a:r>
              <a:rPr lang="en-IN" dirty="0">
                <a:solidFill>
                  <a:srgbClr val="002060"/>
                </a:solidFill>
              </a:rPr>
              <a:t>(count);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    }</a:t>
            </a:r>
          </a:p>
          <a:p>
            <a:r>
              <a:rPr lang="en-IN" dirty="0">
                <a:solidFill>
                  <a:srgbClr val="002060"/>
                </a:solidFill>
              </a:rPr>
              <a:t>        }    } 	}</a:t>
            </a:r>
          </a:p>
        </p:txBody>
      </p:sp>
    </p:spTree>
    <p:extLst>
      <p:ext uri="{BB962C8B-B14F-4D97-AF65-F5344CB8AC3E}">
        <p14:creationId xmlns:p14="http://schemas.microsoft.com/office/powerpoint/2010/main" val="63841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5D6-E1D6-8F48-BDC8-18BCFA5C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78" y="55664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Python</a:t>
            </a:r>
            <a:b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    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FCE0F-A43F-CF48-BC7A-EDB61D0CAF31}"/>
              </a:ext>
            </a:extLst>
          </p:cNvPr>
          <p:cNvSpPr/>
          <p:nvPr/>
        </p:nvSpPr>
        <p:spPr>
          <a:xfrm>
            <a:off x="4217933" y="556641"/>
            <a:ext cx="74549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from collections import Counter</a:t>
            </a:r>
          </a:p>
          <a:p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n = int(input())</a:t>
            </a:r>
          </a:p>
          <a:p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 = [int(x) for x in input().split()]</a:t>
            </a:r>
          </a:p>
          <a:p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test = int(input())</a:t>
            </a:r>
          </a:p>
          <a:p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 = Counter(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</a:p>
          <a:p>
            <a:b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</a:br>
            <a:endParaRPr lang="en-IN" sz="24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for 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i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 in range (0,test):</a:t>
            </a:r>
          </a:p>
          <a:p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    test=0</a:t>
            </a:r>
          </a:p>
          <a:p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    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inp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 = int(input())</a:t>
            </a:r>
          </a:p>
          <a:p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    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num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 = 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arr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[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inp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]</a:t>
            </a:r>
          </a:p>
          <a:p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    if(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num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==0):</a:t>
            </a:r>
          </a:p>
          <a:p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        print("NOT PRESENT")</a:t>
            </a:r>
          </a:p>
          <a:p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    else:</a:t>
            </a:r>
          </a:p>
          <a:p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        print(</a:t>
            </a:r>
            <a:r>
              <a:rPr lang="en-IN" sz="2400" dirty="0" err="1">
                <a:solidFill>
                  <a:srgbClr val="002060"/>
                </a:solidFill>
                <a:latin typeface="Cambria" panose="02040503050406030204" pitchFamily="18" charset="0"/>
              </a:rPr>
              <a:t>num</a:t>
            </a:r>
            <a:r>
              <a:rPr lang="en-IN" sz="2400" dirty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725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E878BD-64DF-A947-A345-1539AD27D41B}"/>
              </a:ext>
            </a:extLst>
          </p:cNvPr>
          <p:cNvSpPr txBox="1"/>
          <p:nvPr/>
        </p:nvSpPr>
        <p:spPr>
          <a:xfrm>
            <a:off x="3847605" y="2386940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7150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{36F2D9BA-CDF0-E240-B2E4-65FEE4F1ED14}tf10001061</Template>
  <TotalTime>786</TotalTime>
  <Words>1214</Words>
  <Application>Microsoft Macintosh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</vt:lpstr>
      <vt:lpstr>Tw Cen MT</vt:lpstr>
      <vt:lpstr>Tw Cen MT Condensed</vt:lpstr>
      <vt:lpstr>Wingdings 3</vt:lpstr>
      <vt:lpstr>Integral</vt:lpstr>
      <vt:lpstr>  </vt:lpstr>
      <vt:lpstr>Memorize me !</vt:lpstr>
      <vt:lpstr>INPUT And OUTPUT</vt:lpstr>
      <vt:lpstr>Sample I/O</vt:lpstr>
      <vt:lpstr>    C CODE</vt:lpstr>
      <vt:lpstr>    C++   CODE</vt:lpstr>
      <vt:lpstr>    JAVA    CODE</vt:lpstr>
      <vt:lpstr>    Python      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Code Challenge: THE MINION GAME </dc:title>
  <dc:creator>VIKAS BO</dc:creator>
  <cp:lastModifiedBy>VIKAS BO</cp:lastModifiedBy>
  <cp:revision>23</cp:revision>
  <cp:lastPrinted>2020-07-02T11:24:04Z</cp:lastPrinted>
  <dcterms:created xsi:type="dcterms:W3CDTF">2020-05-21T08:07:06Z</dcterms:created>
  <dcterms:modified xsi:type="dcterms:W3CDTF">2020-07-02T16:28:34Z</dcterms:modified>
</cp:coreProperties>
</file>