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70" r:id="rId3"/>
    <p:sldId id="268" r:id="rId4"/>
    <p:sldId id="265" r:id="rId5"/>
    <p:sldId id="269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12:59:24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6358 7482 24575,'0'-11'0,"0"0"0,0 14 0,8 21 0,-6 17 0,7 24-339,-9-30 0,0 3 339,4 23 0,3 3 0,-2-12 0,1-2 0,0 3 0,1-5 168,6 1-168,-2-29 0,39-13 0,3-5 0,5-4 0,-9-4 0,0-2-1026,14 2 0,-3 0 1026,4-5 0,-8 11-229,8 0 229,2 0 0,-31-5 0,3-1 0,26 5 0,2-1 0,-20-9 0,4 0 0,-4 6 0,10 3 0,6 0 0,2 0 0,-3 0 0,-8-1 0,13-6 0,-6-1 0,5 2-785,-6 3 1,7 2-1,1 0 1,-3 1-1,-6-1 785,-3-2 0,-5 1 0,3 0 0,3 4 0,4 0 0,1 1 0,-5-2 0,-4-2 0,-3-2 0,5 1 0,-1 3 0,5 1 0,3 0 0,0 0 0,-4-2 0,2-3 0,-1-2 0,-2 0 0,0 1 0,8 1 0,-2 0 0,2 0 0,-11 2 0,2 0 0,-1-1 0,-1 0-786,8-5 1,-2 0 0,-3 2 785,-11 5 0,-1 2 0,1-1 393,9-3 1,1-1 0,2 1-394,1 0 0,1 1 0,-3-1 0,6-3 0,2-1 0,-7 4 0,5 0 0,3-2 0,-1-6 0,4-2 0,-1-2 0,-8 4-595,6-1 0,-2 0 595,-11 3 0,5-1 0,-3-4 0,-11-7 1351,-8-28 1,-11-8-1352,-8 15 0,-2-1 0,1-2 0,2-8 0,0-1 0,-2 0 0,-5 2 0,-2 0 0,1 1 0,2 6 0,0 1 0,-3 1 1456,-6-18 1,0 1-1457,7 13 0,0 4 169,-9-4-169,-7 64 0,6-3 0,-5 6 0</inkml:trace>
  <inkml:trace contextRef="#ctx0" brushRef="#br0" timeOffset="1027">8338 6001 24575,'11'4'0,"-5"27"0,-4 11 0,-2 13 0,2-6 0,5-6 0,9-27 0,30-8 0,-4-15 0,10-6-777,-9 2 0,7-2 0,4-3 0,2-1 1,1-3 776,-5 0 0,2-4 0,2-2 0,1-1 0,0 0 0,-1 1 0,-2 2-764,2 1 1,-1 1 0,-1 1-1,-1-1 1,1 0 0,-1-2 763,3-2 0,2-3 0,-1 0 0,-2 0 0,-6 3 0,-8 3 0,6-5 0,-8 3 0,1 0 0,-2 1 0,8-2 0,-14-1 0,-9 19 0,-20 20 0,6-7 0,-9 12 0</inkml:trace>
  <inkml:trace contextRef="#ctx0" brushRef="#br0" timeOffset="14168">8786 9023 24575,'6'4'0,"-1"2"0,-10 5 0,4 0 0,-13-5 0,7-1 0,-17-5 0,6 0 0,-15 0 0,0-11 0,-1-2 0,-14-1 0,15 0 0,-1-4 0,-9-6 0,3 1 0,-2-1-221,-1 0 1,2 0 220,7 1 0,0-5 0,0-3 0,-6-14 0,8 10 0,4 0 0,11-6 0,0-14 0,15 20 0,-6-18 0,33 14 0,0 16 0,2 1 0,23-21 0,8 18 0,-24 13 0,-16 12 0,6 0 441,-33 48-441,-1-4 0,-3 2 0,-3 5-326,-3 10 1,1 2 325,8-18 0,1 0 0,-1 0 0,-12 17 0,3 0 0,10 6 0,2-6 0,-8 0 0,14-22 0,2 1 0,8 24 0,-7-15 0,26 3 0,-14-26 0,35-2 0,-9-17 0,17 1 0,-15-18 0,0-4 0,20-8-583,-18-1 0,-2-3 583,10-15 0,-25 5 0,2-7 0,-4 2 0,-2 3 0,-2-1 0,1-3 0,0-5 0,-3 2 0,-5-7 0,-5 4 0,5-9 612,-4-9-612,-10 50 0,0 18 0,0 3 0</inkml:trace>
  <inkml:trace contextRef="#ctx0" brushRef="#br0" timeOffset="16475">9202 8679 24575,'-5'-16'0,"4"-4"0,-4 18 0,11 3 0,4 23 0,4 6 0,0 3 0,10 21-297,-7-13 1,-2-1 296,-3 8-2,4-15 1,-1-3 1,-5-4 0,17 16 0,-21-44 0,5-16 0,-9-11 593,4-18-593,-1 13 0,0-3 0,-4-11 0,0-1 0,4 11 0,0 1 1,-2-3 1,-1 6-2,-1 14 0,9 13 0,-1 15 0,-2-4 0,2 13 0</inkml:trace>
  <inkml:trace contextRef="#ctx0" brushRef="#br0" timeOffset="17052">9715 8738 24575,'0'-21'0,"0"4"0,0 2 0,0 4 0,0 0 0,-10 0 0,-2 5 0,-9 1 0,1 22 0,3-3 0,-2 39 0,5-27 0,4 20 0,4-30 0,11 4 0,5-13 0,2 3 0,3-10 0,6-14 0,-12 5 0,16-12 0,-23 5 0,12 8 0,-8-1 0,6 18 0,-1 3 0,2 8 0,-6 1 0,4-4 0,-10-7 0,4-5 0</inkml:trace>
  <inkml:trace contextRef="#ctx0" brushRef="#br0" timeOffset="17408">9797 8681 24575,'41'12'0,"-12"8"0,-5 25 0,-10-7 0,-3-13 0,-2-7 0,5-3 0,-7-19 0,0-3 0,-1-8 0,-6-19 0,0 13 0,0-17 0,0 12 0,17 5 0,-13 5 0,13 7 0</inkml:trace>
  <inkml:trace contextRef="#ctx0" brushRef="#br0" timeOffset="17707">10195 8617 24575,'10'0'0,"9"12"0,-11-4 0,18 19 0,-23 23 0,9-2 0,-12 17 0,0-27 0,0-14 0,0-18 0,13-16 0,-1-32 0,3-4 0,-3 14 0,-1-1-1002,-7-23 1002,26 0-7,-12-1 0,1 25 0,-5 6 1</inkml:trace>
  <inkml:trace contextRef="#ctx0" brushRef="#br0" timeOffset="18489">10743 8330 24575,'7'-37'0,"-1"4"0,-6 61 0,0-24 0,0 30 0</inkml:trace>
  <inkml:trace contextRef="#ctx0" brushRef="#br0" timeOffset="18621">10820 8754 24575,'-14'59'0,"-2"0"0,-7-26 0,-1 1 0,-1 1 0,-14 17 0,-2 0 0,26-32 0</inkml:trace>
  <inkml:trace contextRef="#ctx0" brushRef="#br0" timeOffset="23584">7563 9026 24575,'40'-7'0,"0"0"0,-10 0 0,16-1 0,-5 7 0,-30 10 0,-7-7 0,-4 8 0</inkml:trace>
  <inkml:trace contextRef="#ctx0" brushRef="#br0" timeOffset="23753">7561 9309 24575,'47'2'0,"0"0"0,-1 0 0,-11 2 0,12-4 0,0 0 0,-1 0 0</inkml:trace>
  <inkml:trace contextRef="#ctx0" brushRef="#br0" timeOffset="26703">5221 9163 24575,'-21'-14'0,"5"6"0,5-3 0,7 19 0,4-10 0,0 11 0</inkml:trace>
  <inkml:trace contextRef="#ctx0" brushRef="#br0" timeOffset="27739">14575 9780 24575,'-5'-1'0,"4"11"0,-4 8 0,5 15 0,-10 5 0,8 2 0,-8 15 0,10-26 0,9 4 0,-2-22 0,3-4 0,-5-2 0</inkml:trace>
  <inkml:trace contextRef="#ctx0" brushRef="#br0" timeOffset="28019">14408 9825 24575,'19'-17'0,"-10"4"0,22-18 0,-24 17 0,4-11 0,-51 14 0,21 11 0,-28 2 0,36 23 0,7-6 0,4 1 0,0-11 0</inkml:trace>
  <inkml:trace contextRef="#ctx0" brushRef="#br0" timeOffset="28455">14678 9803 24575,'0'17'0,"4"7"0,-2 3 0,8 0 0,-8 3 0,4-14 0,-1-1 0,21-49 0,8 2 0,2-20 0,-2 24 0,-27 40 0,17 13 0,-5 38 0,-4-32 0,1-2 0,7 26 0,-4-20 0,-4-29 0,-3-1 0,8-5 0,-4-6 0,-5 4 0,-1-4 0</inkml:trace>
  <inkml:trace contextRef="#ctx0" brushRef="#br0" timeOffset="28687">15066 9371 24575,'0'38'0,"0"-2"0,0 11 0,0 5 0,-1-7 0,2 2 0,4-3 0,2 4 0,-1-5 0,-1-3 0,1-2 0,11 16 0,4-11 0,-1-30 0,9 5 0,-8-17 0,-1 5 0,-8-6 0,-3 0 0</inkml:trace>
  <inkml:trace contextRef="#ctx0" brushRef="#br0" timeOffset="28837">14702 9630 24575,'64'-17'0,"-26"13"0,6 0 0,5-3 0,6-2 0,-1 2-515,-9 5 0,-1 2 0,0-1 0,23-6 0,-6 1 1,-5 6-1</inkml:trace>
  <inkml:trace contextRef="#ctx0" brushRef="#br0" timeOffset="29635">15725 9461 24575,'5'-6'0,"37"51"0,-4-4 0,3 4 0,-3-1 0,0 1-1736,9 5 1,-5-6 1735,-8-14 418,-5-13 1,1-3-419,5-4 0,15 5 156,-21-15 0,-18 0 1,-2 0-1</inkml:trace>
  <inkml:trace contextRef="#ctx0" brushRef="#br0" timeOffset="29828">16173 9478 24575,'-11'0'0,"0"0"0,-10 20 0,12-6 0,-16 28 0,-4 8 0,2 9 0,-3-3 0,-7 1 0,-7-6 0,1-6 0,4 4 0,6-22 0,1 0 0</inkml:trace>
  <inkml:trace contextRef="#ctx0" brushRef="#br0" timeOffset="30028">15498 9933 24575,'26'-12'0,"15"6"0,15-18 0,-8 13 0,13 1 0,4 0 0,-9 1 0,-11 0 0,-3 1 0,2-2-708,10-1 0,6-1 0,-4 1 0,-11 4 708,4 5 897,-39-13-897,-1 3 0,-7 0 0,2 3 0</inkml:trace>
  <inkml:trace contextRef="#ctx0" brushRef="#br0" timeOffset="30224">15942 9358 24575,'-19'-6'0,"4"20"0,12 20 0,6 14 0,-1 1 0,2 10 0,0 3 0,-1-1-2139,-2-4 1,-2 1-1,2 0 1,1 1 2138,4 6 0,2 2 0,1 0 0,-2-5 0,-3 2 0,-1-3 0,6-6 0,16 3 0,1-10 0,-7 0 0,12 9 0</inkml:trace>
  <inkml:trace contextRef="#ctx0" brushRef="#br0" timeOffset="31766">16397 9559 24575,'-6'-11'0,"1"14"0,5 37 0,2-1 0,2 8 0,1 0 0,2 12 0,1 1-243,-4-5 0,0 3 0,2-4 243,5 11 0,1-5-390,-6-19 1,0 0 389,0 5 0,2-4 0,8 1 0,-15-18 0,5-19 0,-16-45 0,8-14 0,-9 9 0,0-2 0,9 6 0,1-4 0,-6-17 0,-2-10 0,1 6-1655,6 6 1,1 0 1654,1-4 0,0-6 0,5 12 0,0 19 0,8 7-258,22 5 1,13 5 0,-4 4 257,-12 0 0,2 7-300,17 10 1,7 8 0,-13 7 299,-9 30 0,-4 6 0,-12 6 0,-41-6 0,-11-2 0,16-10 0,-4-4 1160,-29 5 1,-6-11-1161,17-20 0,0-4 0,1 6 0,0-1 1714,-28-7-1714,29 7 0,9-10 0,22 0 0</inkml:trace>
  <inkml:trace contextRef="#ctx0" brushRef="#br0" timeOffset="34018">17222 9572 24575,'17'-14'0,"45"-4"0,-19 7 0,3 1 0,6 2 0,-1 2 0,-14-1 0,-4 4 0,-1 12 0,-32-2 0,-1 4 0,-4-7 0</inkml:trace>
  <inkml:trace contextRef="#ctx0" brushRef="#br0" timeOffset="34240">17187 9855 24575,'43'-6'0,"1"1"0,-4 3 0,2 1 0,17-11 0,0 0 0,-12 11 0,-2-1 0,4-9 0,-3 1 0,3 7 0,-1-2 0,-43 6 0,-5 4 0</inkml:trace>
  <inkml:trace contextRef="#ctx0" brushRef="#br0" timeOffset="37207">18805 9660 24575,'-15'0'0,"-6"0"0,-9 0 0,3-6 0,-5-5 0,-1-3 0,-13-13-1407,8 7 1,-1-2 1406,5 1 0,2 0 0,-1 1 0,-3-4 0,-6-9 0,-4-6 0,5 2 0,4 4 0,2-2-124,-1-5 1,-2-4 0,8 7 123,7-2 0,7-2 0,16 30 0,6 0 0,18-1 2026,-5 6-2026,6 0 1157,-14 15-1157,-6-2 0,-34 36 0,15-10 0,0 4 0,-2 6 0,-1 1-813,-5 10 1,5 1 812,12-11 0,6 3 0,2 14 0,4 7 0,3-7 0,3-12 0,3-2 0,-1 6 0,3 4 0,8-15 0,26-24 0,3-14 0,-20 2 0,0-3 0,29-7 0,4-10 0,-25-3 0,-1-5 0,-5-1 0,0-4 0,-3-3-448,12-14 1,-10-2 447,-26-18 1548,0 6-1548,-9 17 0,1 2 0,7-6 0,-15-8 0,5 36 0,-5 7 0,6 5 0</inkml:trace>
  <inkml:trace contextRef="#ctx0" brushRef="#br0" timeOffset="38254">19393 9372 24575,'0'-23'0,"0"-17"0,0 6 0,0-9 0,-6 23 0,0 4 0,-15-1 0,-30 11 0,2 0 0,14 12 0,2 2 0,-6 2 0,10 25 0,4 25 0,15-4 0,1-16 0,3 1 0,13-3 0,4-3 0,3 6 0,24 2 0,-8-28 0,25-13 0,-12-2 0,4-8 0,-23-7 0,-13 3 0,6-12 0,-9 5 0,6-6 0,-4 15 0,-5 10 0,11 12 0,1 9 0,0-2 0,4 2 0,-5-14 0,5 5 0,-10-11 0,-2 5 0</inkml:trace>
  <inkml:trace contextRef="#ctx0" brushRef="#br0" timeOffset="38738">19837 9140 24575,'7'-65'0,"-1"21"0,-6 40 0,0 9 0</inkml:trace>
  <inkml:trace contextRef="#ctx0" brushRef="#br0" timeOffset="38904">19989 9468 24575,'6'59'0,"0"0"0,-15 3 0,-9 5 0,-2-7 0,0-12 0,-5-2-2281,-2 7 0,-5 4 0,2-6 2281,-1-7 0,4-7 0,-3 12 0,8-21 0</inkml:trace>
  <inkml:trace contextRef="#ctx0" brushRef="#br0" timeOffset="917804">19900 10021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13:14:49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31142 6374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13:14:58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7300 3556 24575,'0'29'0,"0"0"0,5 3 0,0 3 0,-2 21 0,22-5 0,-11-13 0,9-11 0,-2-16 0,5-26 0,4-10 0,-1 0 0,7-5-1357,3 1 0,8-5 0,5-4 1,1 1-1,-3 2 1357,3-2 0,-2 1 0,1 0 0,4-1-257,-7 5 1,3-1-1,2-1 1,1 0-1,0 0 1,-2 1 256,-3 1 0,1-1 0,-1 0 0,0 1 0,-4 2 0,-2 2-77,13-7 1,-5 3-1,-1-1 77,4-6 0,-2-1 0,-14 12 0,-15 16 0,-23 2 0,9 4 5908,-9-5-5908,8 5 0,-7 1 0,2 5 0</inkml:trace>
  <inkml:trace contextRef="#ctx0" brushRef="#br0" timeOffset="1516">9726 3665 24575,'-6'3'0,"2"20"0,4 10 0,10 11 0,-2-23 0,9-3 0,-2-17 0,34-24 0,10-13 0,-17 7 0,2-3-981,-4 6 1,5-3-1,1 0 1,-4-1 980,2-4 0,-4 0 0,2 1 0,-2 4 0,0 0 0,4-2 0,7-6 0,6-5 0,-1 1 0,-7 6 0,-1-1 0,-1 2-565,10-4 1,5-2 0,-20 11 564,-28 17 0,14 5 0,-21 2 0,-6 26 0,2-15 0,-11 16 0</inkml:trace>
  <inkml:trace contextRef="#ctx0" brushRef="#br0" timeOffset="2747">17276 3327 24575,'0'8'0,"6"17"0,-1 7 0,1 6 0,5 6 0,2 0 0,1 1 0,0-3 0,-2-7 0,1-5 0,13 4 0,7-35 0,9-12 0,9-6 0,6-8 0,1-1-1458,-11 6 1,1-2 0,0-1 0,2-2 1457,0 0 0,1-1 0,2-1 0,-2-1 0,-2 1 0,-1-2 0,-2 1 0,-1-1 0,4-1 0,-1 0 0,3-1 0,0 0 0,0-1 0,-1 2-988,6-6 1,-1 0 0,0 1 0,-1 0 987,2 2 0,0 0 0,-1 1 0,-3 1-142,3-3 0,-2 2 0,-4 4 142,3 1 0,-5 4 0,-16 6 0,-3 4 0,17 4 0,-31 10 0,-14 15 0</inkml:trace>
  <inkml:trace contextRef="#ctx0" brushRef="#br0" timeOffset="8063">6064 5452 24575,'0'-10'0,"-5"4"0,4 10 0,-4 17 0,5 10 0,9 8 0,-7 0 0,12 8 0,-12-14 0,9 0 0,-10-18 0,10 0 0,9-14 0,16-4 0,17-12 0,8-2 0,-14 9 0,2 0-1039,4-4 0,4-2 0,-1 3 1039,9 8 0,-1 3 0,-17-4 0,0 0 0,5-1 0,-3 2 0,6 0 0,1 0 0,0 1 0,-5 0 0,6 1 0,-4 1 0,4-2 0,3-4 0,5-2 0,-1-1 0,-4 1 0,-2 0 0,-4 1 0,0-1-732,-1-4 1,-1-1-1,-1 0 732,14-1 0,-3 0 0,-8 0 0,-14-4 0,-29-11 0,-7 4 0,-5-5 2722,-12 40-2722,11-6 0,-7 16 0,9-11 0</inkml:trace>
  <inkml:trace contextRef="#ctx0" brushRef="#br0" timeOffset="9179">10469 5315 24575,'4'-37'0,"-2"24"0,11 34 0,-11 25 0,2-6 0,0 1 0,2-4 0,-2-1 0,-3 3 0,1-3 0,13 6 0,-14-27 0,17-9 0,-5-2 0,20-4 0,-3 0 0,19-4 0,6-2 0,-16 5 0,0 0-316,22-4 0,4 0 316,1 4 0,-2 2 0,-18-1 0,2 0 0,5 0 0,5 0 0,-4 0-1175,0 0 0,0 0 1175,-10 0 0,2 0 0,6 0 0,9 0 0,6 0 0,2 0 0,-2 0 0,-7 0 0,-2 0 0,1 0 0,1 0-775,-4 0 1,2 0-1,0 0 1,-1 0-1,-3 0 775,14 0 0,-4 0 0,-6 0 0,-7 1 0,-1-2-705,6-3 1,5-2 0,-5-2 704,0-2 0,-2-1 0,-1 4 0,2 1 0,-6-3 0,-10-8 0,-4 1 367,21 13-367,-14-25 1595,-17 15-1595,1-24 0,-9 5 0,-2-11 3829,-7 4-3829,-1 4 0,-1 1 3177,-2 0-3177,9-6 0,-13 52 0,0 0 0,0 3 0</inkml:trace>
  <inkml:trace contextRef="#ctx0" brushRef="#br0" timeOffset="10880">26940 3356 24575,'5'-12'0,"11"23"0,17 11 0,13 10 0,-2 1 0,-8 1 0,-2 1 0,3 1-1686,15 4 0,4 0 0,-6-1 1686,-1 9 0,-7-6 1529,4-5-1529,-18-9 0,-13-16 0,-10-7 0</inkml:trace>
  <inkml:trace contextRef="#ctx0" brushRef="#br0" timeOffset="11067">27515 3232 24575,'-25'22'0,"-15"28"0,5 0 0,11-6 0,-2 3 0,1-7 0,0 0-566,-4 2 1,1-1-1,5-9 1,2-4-1,-8 1 1</inkml:trace>
  <inkml:trace contextRef="#ctx0" brushRef="#br0" timeOffset="11447">26988 3720 24575,'43'-26'0,"-1"0"0,2 1 0,3 3 0,11 8 0,0 3-1790,-20 4 0,0 0 1790,12 0 0,-5 3 0,-15 4 1118,-6-14-1118,-24-41 0,-8-4 293,-2 14 0,-4-2-293,-7-1 0,-1 4 0,-1-6 0,-8-7 0,17 55 1876,12 24-1876,-8 21 0,9 14 0,2 9-1714,-1-17 0,0 2 0,0 1 1714,0 5 0,-1 0 0,2-1 0,5-3 0,0-1 0,0-4-287,-5 0 0,2-5 287,13-8 0,1-3 0,-5 15 0,5-23 0,-9-7 0</inkml:trace>
  <inkml:trace contextRef="#ctx0" brushRef="#br0" timeOffset="12264">27996 3375 24575,'-8'19'0,"2"21"0,1 19 0,0 8 0,2-7 0,1-2 0,1-3 0,0 7-1325,-1-9 0,0 8 1,-1 3-1,1-1 1,-1-6-1,2-9 1325,0 11 0,2-6 0,2-7 0,2 3 0,-1-6 1114,-4-4 1,3-2-1115,7 2 0,0-3 1259,-8-2-1259,6-34 0,-8-60 0,-4 15 0,-3-16 0,-2-9 0,0-3 0,0 4 0,3 10-237,2-4 0,1 7 0,-1-7 237,-2 2 0,-4-9 0,0-5 0,0 3 0,4 7 0,4 15 0,4 2 0,11 12-1070,33-4 0,14 9 1070,-2 13 0,5 5 0,-5 2 0,4 2 0,-3 6 0,9 11 0,-7 7 0,-14-2 0,-7 7-283,-11 17 1,-7 6 282,-8-11 0,-4 0 0,-7 6 0,-5-3 0,-6 3 0,-36-12 1419,-4-15 0,-12-3 0,6 1-1419,12 4 0,-1 0 0,-10-6 0,-4-2 0,17 4 0,26 6 0</inkml:trace>
  <inkml:trace contextRef="#ctx0" brushRef="#br0" timeOffset="13146">28914 3084 24575,'6'10'0,"-16"27"0,-6 10 0,12-14 0,1 5 0,-7 12 0,-5 13 0,3 0 0,6-8-591,13-3 0,5-2 591,-7 12 0,0 6 0,7-13 0,9-27 0,3-5 0,19 20 386,-16-29-386,3-19 49,-16-1 0,4 0 0,-18 1 0</inkml:trace>
  <inkml:trace contextRef="#ctx0" brushRef="#br0" timeOffset="13293">28713 3612 24575,'14'-16'0,"33"0"0,-6 9 0,7 1 0,-31 6 0</inkml:trace>
  <inkml:trace contextRef="#ctx0" brushRef="#br0" timeOffset="13605">28963 3504 24575,'43'-4'0,"0"1"0,3 1 0,0 9 0,-10 15 0,0 10 0,-5-1 0,-1 4 0,-5 3-633,-1 3 1,-2 4 0,-8-5 632,-14 18 612,0-28-612,-6-32 0,8-37 0,9-19 0,2 11 0,5-3 0,1-5 0,3-3 0,2 6 0,5 9 0,2 6-216,2-1 0,-2 10 216,0 26 0,-12-6 0,-10 8 0</inkml:trace>
  <inkml:trace contextRef="#ctx0" brushRef="#br0" timeOffset="14814">24508 3498 24575,'-21'35'0,"12"-6"0,-16 29 0,34 1 0,4 0 0,-10-2 0,9-4 0,2-9 0,-8-35 0</inkml:trace>
  <inkml:trace contextRef="#ctx0" brushRef="#br0" timeOffset="15101">24310 3465 24575,'45'-38'0,"1"0"0,-3 4 0,-14 5 0,-29 19 0,-13-9 0,-4 11 0,-8-5 0,-1 13 0,-6 29 0,17-13 0,-6 16 0,21-23 0</inkml:trace>
  <inkml:trace contextRef="#ctx0" brushRef="#br0" timeOffset="15546">24713 3463 24575,'12'35'0,"1"0"0,12 14 0,-11-9 0,1 2 0,1-3 0,0-4 0,1 7 0,10-8 0,0-56 0,5-18 0,8-8 0,2-5-733,-9 9 1,2-1 0,-2 4 732,4-2 0,-3 6 0,2-8 0,-27 44 0,11 37 0,-1 18 0,-7-6 0,0 3 0,5-9 0,3 1 0,-4-2 0,-10 5 0,1-9 0,15-17 0,-5-14 0,-5 0 0,3-6 0</inkml:trace>
  <inkml:trace contextRef="#ctx0" brushRef="#br0" timeOffset="15832">25514 2934 24575,'6'8'0,"-1"10"0,-4 15 0,-2 7 0,1-1 0,0 5 0,0 3 0,0 8 0,0 0 0,0-5-3277,-1 11 0,2-2 3277,2 3 0,3 5 0,0-14 0,3-6 1910,13-20-1910,-10-17 1052,3 0-1052,2-9 0,11-5 0,-5 2 3592,2-20-3592,-8 9 0,-10-3 0,0 7 0</inkml:trace>
  <inkml:trace contextRef="#ctx0" brushRef="#br0" timeOffset="16132">25150 3253 24575,'13'-19'0,"16"6"0,11 1 0,20-7 0,6 2-1763,-20 9 1,0 1 0,1 0 1762,4-3 0,1-2 0,-5 4 0,-3 7 0,-4-1 795,-2-6 0,-3 0-795,1 7 857,0-4-857,-29 10 0,2-4 0,-9 4 0</inkml:trace>
  <inkml:trace contextRef="#ctx0" brushRef="#br0" timeOffset="17453">27291 4936 24575,'-31'-41'0,"3"6"0,55 45 0,29 26 0,-21-4 0,4 7 0,-2-2 0,3 0 0,-3 0-822,4 13 0,-9-5 822,-16-17 398,2-7-398,-10-18 0,2 4 0,-10-16 0</inkml:trace>
  <inkml:trace contextRef="#ctx0" brushRef="#br0" timeOffset="17947">27628 4806 24575,'-13'19'0,"-3"7"0,-14 11 0,0-3 0,-5 4 0,-3-4 0,-6 1 0,2-3-2139,-11 2 1,0-2 2138,8-3 0,-1 1 0,7-10 0,-9-18 977,16 8-977,21-15 0,39-7 0,29 3 0,9-1 0,-16-3 0,1 0 0,1 8 0,4 1 0,-7-1 0,-4-5 0,-7-2 0,21-13 0,-21 1 3300,-20-18-3300,-37-13 0,5 2 0,-1 17 0,-1-1 0,3-4 0,1 8 0,-2 23 0,-8-2 0,16 45 0,8 29 0,-1-3 0,-6-8 0,0 2-483,4 9 1,1 8 0,1-4 482,2-14 0,1-4 0,1-1 0,3 9 0,2-2 0,7 9 0,4-9 0,8-22 0,3-2 0,-20-30 0,-3 0 0</inkml:trace>
  <inkml:trace contextRef="#ctx0" brushRef="#br0" timeOffset="18342">27923 4972 24575,'5'35'0,"0"-1"0,-2 28 0,0-17 0,1 5 0,-2-1 0,-1 6 0,-2 1 0,2-5 0,-1 2 0,-1-5 0,-1-10 0,0-2 0,0 13 0,-2-19 0,-7-56 0,-4-30 0,3 2 0,5 4 0,2-4 0,-2-3 0,-2-8 0,4-1 0,11 9 0,14 12 0,9 6 0,-1 1-812,2-21 1,7 9 811,17 23 0,5 16 0,-6 15 0,-6 10 0,0 27 0,-18-17 0,-12 3 0,-42 17 0,-18-1 0,-11-8 0,11-8 0,-2-2 0,-10-9 0,31-20 0,-2 9 0,26-9 0</inkml:trace>
  <inkml:trace contextRef="#ctx0" brushRef="#br0" timeOffset="18612">28470 4692 24575,'5'-6'0,"-4"15"0,4 12 0,-5 22 0,4-2 0,3 6 0,3 13 0,2 0 0,0-14 0,1-2 0,2 2 0,1-12 0,0-29 0,-6-10 0,-5 4 0,-5-4 0</inkml:trace>
  <inkml:trace contextRef="#ctx0" brushRef="#br0" timeOffset="18748">28438 4887 24575,'-6'-11'0,"52"15"0,20 10 0,-4-3 0,3 2 0,-4 0 0,-29-2 0</inkml:trace>
  <inkml:trace contextRef="#ctx0" brushRef="#br0" timeOffset="18964">28942 4942 24575,'10'14'0,"9"2"0,-11 18 0,13 17 0,-19-16 0,7-8 0,15-55 0,12-33 0,-3 4 0,-4 20 0,1-2 0,3-15 0,4-6 0,-5 14 0,3 17 0</inkml:trace>
  <inkml:trace contextRef="#ctx0" brushRef="#br0" timeOffset="19647">24781 5141 24575,'-18'-21'0,"-7"9"0,6 9 0,-27 50 0,22-9 0,4 6 0,0 6 0,3 2-1165,1 7 1,5-2 1164,8-10 0,6-2 0,3-1 0,11-2 0,13-11 0,9-3 0,0-3 0,1-1 0,2-4 0,2-5 0,5-2 0,-7-7 556,14-14-556,-10-3 0,-12-12 0,-14 11 0,-7-1 0</inkml:trace>
  <inkml:trace contextRef="#ctx0" brushRef="#br0" timeOffset="20024">25137 5060 24575,'0'27'0,"0"21"0,0 19 0,0 0 0,0-10 0,0 1 0,0 2-1860,0-2 0,0 5 1,0-2-1,0-8 1860,-1 11 0,2-13 2117,3-11-2117,12-59 0,7-16 0,4-8 0,9-7 0,2-3-234,-5 0 0,-1 5 234,-3 12 0,-1 14 0,4 26 0,-15 30 0,-5 11 0,0-12 0,-1 2 0,4 28 0,-1-2 0,1-5 0,-2-6 0,9-30 929,-10-13 1,-1-1 0,-2-6 0</inkml:trace>
  <inkml:trace contextRef="#ctx0" brushRef="#br0" timeOffset="20280">25741 5643 24575,'-4'-35'0,"0"-1"0,2-20 0,-16 27 0,-11 18 0,-1 27 0,-9 7 0,24 14 0,5 6 0,-1 13 0,3 6 0,17-35 0,3-22 0,21-18 0,-13 5 0,7-11 0,-16-1 0,-5 12 0,-1-6 0</inkml:trace>
  <inkml:trace contextRef="#ctx0" brushRef="#br0" timeOffset="20495">25765 5581 24575,'30'0'0,"29"30"0,-17 14 0,-13-17 0,-3 2 0,-11 5 0,-5-2 0,-1 1 0,-5-6 0,-2-43 0,2-15 0,5-11 0,5-16 0,2-3 0,1 10 0,11 0 0,0 1 0,-6-14 0,-1-7 0,3 18 0,18 23 0</inkml:trace>
  <inkml:trace contextRef="#ctx0" brushRef="#br0" timeOffset="21305">25139 6634 24575,'-21'-61'0,"1"1"0,-3 27 0,-2 2 0,-7-26 0,-3 5 0,-15 22 0,19 47 0,4 11 0,9 18-1372,0 2 1,-1 10-1,5-1 1372,10 4 0,5 1 0,-2-6 0,1 2 0,0-4 472,-1 5 0,5 0-472,10-2 0,6 2 0,-2-5 0,-7-8 0,0-3 0,10 21 0,1-11 0,-5-34 0,-16-4 0,4-8 0,-5 2 0</inkml:trace>
  <inkml:trace contextRef="#ctx0" brushRef="#br0" timeOffset="21997">24653 7214 24575,'2'-28'0,"19"1"0,27 3 0,6 6 0,6 0 0,-10 1 0,2-1-1652,5-2 0,6-2 1,-8 1 1651,-10 4 0,-4-1 0,9-5 0,-8 0 1501,-24 3-1501,-8-20 0,-5-6 0,-3-7 0,2 7 0,0 2 0,-4 12 805,0 47-805,0 25 0,0 24 0,-1 7 0,2-9 0,2-8 0,2-4 0,-2 4-512,-1 11 1,-1 7-1,0-2 1,4-13 511,4-8 0,4-16 2344,4-23-2344,28-29 0,-13-7 0,13-21-797,-28-10 797,-6 25 0,-2-2 0,-6-12 0,-3 0 0,3-14 0,-10 9 0,-19 70 2247,18 45-2247,-2-17 0,5 2 0,19 1 0,6-3 0,-3 17 0,28-40 0,1-66 0,-36 5 0,-3-4 0,11 4 0,-2-2 450,-12-8 1,-8 6-451,-5 14 0,-52 30 0,18 16-439,-1 5 1,3 6 438,5 22 0,12 6 0,14-2 0,27 0 0,-13-24 0,13-7 0</inkml:trace>
  <inkml:trace contextRef="#ctx0" brushRef="#br0" timeOffset="22581">25953 7331 24575,'16'-48'0,"-10"5"0,-16 25 0,-34 1 0,17 10 0,-24 13 0,26 19 0,9 10 0,-6 25 0,20-25 0,-2 6 0,10-31 0,42-5 0,0-16 0,-13 3 0,0-2 0,15-17 0,-21 0 0,-10 2 0,-12 27 0,24 1 0,6 25 0,2-24 0,5-6 0,-10 4 0,-1-4 0,6-7 0,-2-9 0,-3-16 0,-6-6 0,-12 10 0,-4-3-228,7-18 0,-5-7 228,-10 11 0,-4-3 0,-4-1 0,-8-7 0,-6-1 0,4 2 0,8 10 0,3 1 0,-4 3 0,-19-26 0,1 30 0,19 67 0,-9 13 0,11-5 0,5 9 0,1 3 0,2 11 0,0 4 0,2-1 0,-1-8-1171,1-5 1,0-5-1,2 5 1171,-1 3 0,2 9 0,0 2 0,1-7 0,0-11 0,3-5 0,1-11 0,4 1 0,-4-3 0,-9-26 0,-5 4 0</inkml:trace>
  <inkml:trace contextRef="#ctx0" brushRef="#br0" timeOffset="22716">26007 7138 24575,'54'-20'0,"0"1"0,0-1 0,-1 0 0,1 0 0,9 3 0,3 0 0,0 2 0,-5 2 0,-8 3 0,7 1 0,-5 5 0,-10 4 0,1 0 0,0 0 0</inkml:trace>
  <inkml:trace contextRef="#ctx0" brushRef="#br0" timeOffset="23168">27422 6647 24575,'37'31'0,"1"0"0,-1 0 0,3 3 0,1-1 0,-3-6 0,2 1 0,-4-1-852,-3 1 1,-3 0 851,-3-4 0,-1 0 276,0 3 0,-1-2-276,6 0 281,0-6-281,-16-19 0,-8 0 0,2 0 0</inkml:trace>
  <inkml:trace contextRef="#ctx0" brushRef="#br0" timeOffset="23592">27966 6710 24575,'-42'33'0,"0"0"0,0 1 0,0-1 0,1-4 0,1-3 0,-3 2 0,-4 5 0,-4 4 0,0-2 0,4-6 0,-10 0 0,1-7 0,-9-5 0,4-6 0,6-9 0,-4-9 0,116-24 0,-7 16 0,4 2 0,9 1 0,3-1-763,-15 1 1,0-1 0,-3 2 762,0 4 0,-2-2-286,4-10 1,-5-4 285,-2-2 0,-5-15 0,-41 6 0,-10-3 0,3 2 0,-1-2-797,-8-21 0,-2-1 797,4 11 0,1 2 0,5 3 0,1 3 0,-15-20 686,22 91 1,3 24-687,-5-10 0,0 4 0,2 2 0,5-3 0,3 3 0,1 1 0,0 0 0,-2 7 0,0 2 0,3-2 0,7-5 0,15 0 0,8-5 0,-3-2 0,-11-5 0,-2-2 0,3-5 0,18 9 0,-2-14 0,-16-20 0</inkml:trace>
  <inkml:trace contextRef="#ctx0" brushRef="#br0" timeOffset="24031">28268 6713 24575,'10'31'0,"-8"13"0,3 4 0,0 10 0,-4 5 0,-1 6 0,-1-4-2288,1-16 0,0-3 0,0 2 2288,1 17 0,-1 2 0,-1-36 992,-6-60 1,2-26-993,10 9 0,6-8 0,2-2 0,-3 2 0,-4-8 0,-1 0 0,3 0 8,3 8 1,2-5 0,3 8 0,0 15-9,16 15 0,23 49 0,-25 31 1770,-3-20 0,-8 3-1770,-32 7 0,-11-3 0,8-15 0,-5-4 0,-15 1 0,-6-6 0,-4-6 0,2-6 1304,-5-2-1304,-12-10 0,51-5 0,10-3 0</inkml:trace>
  <inkml:trace contextRef="#ctx0" brushRef="#br0" timeOffset="24246">28744 6349 24575,'9'18'0,"-3"23"0,1 14 0,5-3 0,2 5 0,-3-2 0,-4-5 0,-3-1 0,3-5 0,10 5 0,-2-9 0,-4-9 0,-3-17 0,1 6 0</inkml:trace>
  <inkml:trace contextRef="#ctx0" brushRef="#br0" timeOffset="24516">28694 6515 24575,'24'-32'0,"15"13"0,-3 23 0,4 6-1955,9 1 0,2 3 1955,2 11 0,-1 4 0,5-6 0,-2 3 0,-2 9 0,-5 2 606,-15-12 0,-4 2-606,-4 8 0,-6-3 639,-10-14-639,-15-7 0,4-52 0,-4 7 0,11-1 0,6-2 321,4 3 1,5 1-322,8-7 0,4 0 0,10-3 0,-2 3 0,7-4 0,-4 14 0</inkml:trace>
  <inkml:trace contextRef="#ctx0" brushRef="#br0" timeOffset="26297">24214 1017 24575,'-8'-16'0,"2"22"0,6 34 0,0 3 0,-1 13 0,1 4 0,1-6-3277,3-5 0,1-4 0,-1 5 3249,-3 13 0,-1 7 0,0 0 0,2-8 28,1-13 0,2-5 0,0 0 592,1 4 0,0 1 1,1 0-593,-1 0 0,0 1 0,2-3 835,6 7 0,0-5-835,-2-8 0,-8-16 0,-27-48 0,-9-21 0,10 8 0,-2-5-884,-6-5 1,-4-5 0,0 5 883,-3 1 0,0 6 0,2 6 0,-2 7 1832,0 10 0,-1 6-1832,-2 1 0,-2 7 0,-19 21 0,1 9 0,18-10 0,2 4-438,4 5 1,0 6-1,8 2 438,9 1 0,12 6 0,11 12 0,10 7 0,4-8 0,3-16 0,4-4-272,4 9 1,3 4-1,2-17 272,2-22 0,2-14 0,12-9 0,0-7 0,-11 6 0,-1-4 364,12-17 1,-4-6-365,-17 6 0,-4-2 0,-1-4 0,-3 2 728,-1-18-728,-8 115 0,6-9 0,6 7 0,-2 1 0,3 6 0,8-9 56,7-13 1,6-7 0,1-5-57,9 3 0,1-11 0,-6-18 0,-6-9 918,-1-13-918,-26-9 0,-5-9 0,-1-12 0,-7-4 136,-9 12 0,-4-1 0,-2 0-136,-3-19 0,-6 5 0,-8 15 0,-4 6 0,-14-9-200,10 40 1,-1 10 199,-13 11 0,13 6 0,4 10 0,14 15 0,7 10 0,4-4 0,3-7 0,4 0 159,1 5 0,3 4 0,3-12 1,13-12-1,0-14 0</inkml:trace>
  <inkml:trace contextRef="#ctx0" brushRef="#br0" timeOffset="26549">24738 2042 24575,'-6'32'0,"1"21"0,25 8 0,-6-13 0,25-23 0,-9-25 0,4-25 0,-2-10 0,-4-12 0,-3 4 0,-5 1 0,-20 0 0,0 19 0,0 26 0,0 8 0,0 2 0,0 1 0</inkml:trace>
  <inkml:trace contextRef="#ctx0" brushRef="#br0" timeOffset="26932">25119 1375 24575,'0'58'0,"4"-15"0,2 3 0,-5 10 0,0 1-944,4-6 1,0-1 943,-5-2 0,0-7 609,5-14-609,25-45 0,9-10 0,25 14 0,-16-15 0,0 3 312,15 26-312,-27 19 0,0 30 0,-35-11 0,-12 4 0,-10 0 0,-8-3 0,-5-2 0,-6-7-602,-9-13 0,-1-5 602,13 0 0,0-3 0,-8-6 0,3-3 0,-3 6 0,-2-7 0,47-4 0</inkml:trace>
  <inkml:trace contextRef="#ctx0" brushRef="#br0" timeOffset="27125">25649 1049 24575,'-5'51'0,"1"-1"0,-1 1 0,1 11 0,0 2 0,1-1 0,2-7 0,1 0 0,1 0-1961,4 1 1,2 1 0,0-1 1960,-3-1 0,-1-2 0,7-4 0,20 8 0,1-9 0,-9 2 0,17-12 0</inkml:trace>
  <inkml:trace contextRef="#ctx0" brushRef="#br0" timeOffset="27362">25902 1994 24575,'44'-42'0,"0"1"0,0-1 0,0 1 0,-5 5 0,-2 2 0,-5-1 0,5-15 0,-16 6 0,-25 20 0,-24 13 0,-8 7 0,2 20 0,1 7 0,-1 4 0,14 5 0,5 5 0,15 27 0,17-23 0,9 5 0,1-5 0,0-1 0,4-4-190,9-1 0,7 1 0,-5-11 1,10-14-1,-3-11 0</inkml:trace>
  <inkml:trace contextRef="#ctx0" brushRef="#br0" timeOffset="27613">26540 1956 24575,'57'26'0,"1"-1"0,-1 0 0,1 1 0,-9-2 0,1 1 0,0 2 0,-2-1 0,-2 0-1952,0 3 0,-1-1 1,-2 1-1,1-1 1952,4 2 0,0 0 0,0-2 0,-3-3 0,1-2 0,-3-4 0,-1-3 216,20 1 0,-4-5 0,-23-4 1,-3-3-1,8-5 0</inkml:trace>
  <inkml:trace contextRef="#ctx0" brushRef="#br0" timeOffset="28064">27524 2000 24575,'-38'38'0,"14"-12"0,-2 4 0,-9 7 0,-1 3 0,2 0 0,-1 1-1714,-9 8 0,0-4 1714,11-12 0,-3-7 483,-27-3 0,-2-13-483,30-18 0,0-5 0,-17 7 0,10-6 586,32-32-586,31 19 0,20 19 0,9 3 0,-7-14 0,3 1-700,2 13 1,5 4 0,-4-4 699,4-9 0,-2-6 791,7 1 1,-6-7-792,-22-5 0,-8-6 0,-7-5 0,-10-4 40,-12-1 1,-9-1-41,-16-12 0,-1 5 0,1-4 0,6 23 0,1 15 0,6 55 0,10-5 0,3 8 0,1 7 0,1 10 0,1 3 0,4-6-543,3-3 1,3-3-1,1 4 543,-4 9 0,0 7 0,1-2 0,6-8 0,11 5 0,10-9-163,0-17 1,5-3 0,-4-3 0,-8-3-1,0-6 1,12-9 0,1-1 0</inkml:trace>
  <inkml:trace contextRef="#ctx0" brushRef="#br0" timeOffset="28451">27963 2019 24575,'4'46'0,"0"-1"0,-1 0 0,-1 3 0,-2 2 0,1 3 0,1-2 0,2 3 0,-1 1 0,-1-2 0,-1 9 0,-1-2 0,-1-2 0,0-10 0,0-1 0,-3-9 0,-13 6 0,6-68 0,-1-28 0,8-3 0,13 6 0,10-4 0,3-1 0,-4-1 0,-9-3 0,-4-3 0,2 3 0,11 5 0,12 4 0,9 3 0,3 8 0,-7 13 0,21 16 0,-3 22 0,-53 42 0,-15-17 0,-16 19 0,-7-24 0,-4-9 0,13-5 0,6-17 0,17 2 0,1-4 0</inkml:trace>
  <inkml:trace contextRef="#ctx0" brushRef="#br0" timeOffset="28639">28572 1609 24575,'0'13'0,"-6"23"0,2 10 0,8 1 0,1 3 0,-7-5 0,-2 3 0,3 0 0,4 3 0,2 0 0,-2-4 0,-2 0 0,-2-2 0,1 11 0,0-7 0,0-23 0</inkml:trace>
  <inkml:trace contextRef="#ctx0" brushRef="#br0" timeOffset="28871">28510 1999 24575,'57'-10'0,"0"1"0,-2 9 0,-1 8 0,1 15 0,-4 10 0,-17 2 0,-2 2-642,9 1 1,-5 0 641,-19 20 419,-20-27-419,-8-29 0,13-39 0,16-26-224,9 23 1,8-5 0,-3 7 0,-11 10 0,-1 2 0,17-10 0,-1-1 0</inkml:trace>
  <inkml:trace contextRef="#ctx0" brushRef="#br0" timeOffset="29648">30269 1688 22715,'44'11'0,"0"0"0,-6 12 0,-8 8 0,-10 15 0,-10 15-1639,-9-13 1,-4 9-1,-3 6 1,-3 3 0,-1-2-1,0-5 1627,-3-1 1,-1-3 0,-2-1 0,-1 2 0,-1 4-233,4-7 1,-1 3-1,-1 3 1,0 2 0,-1-1-1,0-1 1,-1-3-1,0-5 244,-7 10 0,-2-5 0,-1-3 0,2 0 0,1 0 336,-1 8 1,0-2 0,4 1 0,5 5-337,9-10 0,4 4 0,2 2 0,3-1 0,1-2 0,2-6 0,4 17 0,4-8 0,4 4-315,0-10 1,2 4-1,2 0 1,2-4 0,1-8 314,7-7 0,1-7 0,2 1 0,6 7 0,1 0 0,-4 3 800,-8-1 1,-4 2-1,-1 2-800,0 0 0,0 3 0,-3 1 0,-4-4 0,-5 1 0,-5-2 0,-2 1 0,1 3 0,-1 1 0,-5-4 0,-9 2 0,-2-7 4439,-3 10-4439,-10 1 1338,24-37-1338,-5 0 3973,6-6-3973,0 1 1769,12 8-1769,-2-2 0,4-2 0,-8-6 0</inkml:trace>
  <inkml:trace contextRef="#ctx0" brushRef="#br0" timeOffset="30081">30864 4657 24575,'11'61'0,"-1"1"0,0-1 0,14-31 0,4 1 0,-9 10 0,0 15 0,1 3 0,3-6 0,4-17-1967,13-15 1,6-14-1,1-6 1967,8-3 0,3-8 0,1-1 0,1 0 0,0-3 0,10-7 0,-18 2 0,7-6 0,6-4 0,2-2 0,0 0 0,-2 1 0,-5 3 0,-8 4 0,0 3 0,-7 3 0,-1 1 0,7-5 0,3-6 0,1 0 0,0 0 0,-1 0 0,1 1 0,-1-1 0,1 0 0</inkml:trace>
  <inkml:trace contextRef="#ctx0" brushRef="#br0" timeOffset="36185">7849 4755 24575,'-5'-11'0,"-1"0"0,-5 5 0,0 2 0,0 4 0,-9-5 0,3 3 0,-18-2 0,-6-9 0,7 10 0,-5-15 0,10 16 0,-10-9 0,-3-1 0,-9 8 0,5-9 0,2 0 0,6 11 0,1-9 0,-1-1 0,-10 0 0,11 3 0,-1 0 0,-8 1 0,-2-2 0,7 9 0,0-1 0,-14-8 0,18 6 0,1 0 0,-12 2 0,7-7 0,-8 9 0,11 0 0,-18 0 0,-3 0 0,7 0 0,7 0 0,15 0 0,-10 0 0,-19 0 0,7 0 0,-3 0 0,25 0 0,-8 6 0,6-4 0,-28 19 0,13-3-863,-12 10 863,18-3 0,1-2 0,8 2 0,4 0 0,10 0 0,-2 10 0,0 2 0,0-4 0,3 3 0,1-1 0,1-6 863,13 1-863,-7 16 0,0 4 0,6 10 0,-2-4 0,0 2 0,4-16 0,2-1 0,5 6 0,3 1 0,-1 0 0,4-1-582,7-4 0,3-1 582,-1-8 0,2-1 0,3-2 0,4 1 0,-2-1 0,4 3 0,1-1 0,3 0 0,3 0 0,1-1 0,2-1 0,1-1 0,2-2 0,-1-3 0,1-2 0,4-3 0,5-6 0,5-3 0,0-1 0,-5-2 0,11 3 0,0-2-624,-14-1 1,7 0-1,-3 0 1,-7-4 623,-7-3 0,1-2 0,12 2 0,11 0 0,2-1 0,-7-2 0,-10-3 0,-5-3 0,6 2-906,0 5 0,6 2 0,3 0 1,-4-2-1,-7-3 906,13-13 0,-2-4 0,-13 10 0,6 1 0,-1-2 0,-5 0-807,10-9 0,-2-3 807,-3 4 0,4-1 0,-7-4-297,2-14 0,-10-8 297,-18 5 0,-5-5 0,0 0 0,2 2 0,0 0 0,-4-2-122,-6-3 0,-4-2 1,-3 4 121,-1-3 0,-4 2 0,-3 5 0,-8-3 554,-13-3 0,-12-6 0,-5-1 1,3 8-555,1 6 0,-1 6 0,-2-4 0,-1-6 0,-4-6 0,1 6 0,6 15 657,-24 17 1,49 13 0,24 29 0</inkml:trace>
  <inkml:trace contextRef="#ctx0" brushRef="#br0" timeOffset="37835">9971 6818 24575,'0'3'0,"0"11"0,0 25 0,-1-1 0,2 4 0,8 8 0,3-1 0,-8-10 0,2-1 0,8-3 0,3-10 0,-1-21 0,17-1 0,11-6 0,3-10 0,6-6 0,2 0-1591,3 4 0,2 1 1,1-4 1590,-7-4 0,0-4 0,3-3 0,3-2 0,-11 6 0,4-2 0,2-1 0,1-2 0,-2 2 0,-3 0 0,-4 3 0,2-4 0,-6 3 0,0 0 0,5-2 0,1 1 0,6-3 0,2 0 0,-1 1 0,-6 3 0,-9 6 0,1 0 0,-7 7 0,13 0 0,-14 7 0,-19 6 0,-9 0 0,-1 0 0</inkml:trace>
  <inkml:trace contextRef="#ctx0" brushRef="#br0" timeOffset="38864">8351 8241 24575,'0'-26'0,"0"34"0,0 18 0,10 32 0,2-3 0,4 3 0,6-12 0,2-2-773,-2 12 0,2-5 773,-2-23 0,6-8 0,21-15 0,13-14 0,8-8 0,-21 0 0,6-7 0,4-5 0,2-3 0,3-1 0,-1 0 0,-1 1 0,-2 4-1082,1 3 1,-2 1 0,0 2 0,-1 0 0,2-1 0,1-2 0,2-3 1081,-8 2 0,3-3 0,2-2 0,1-1 0,0 0 0,0-1 0,-1 0 0,-1 2 0,-3 2 0,-3 1 0,12-4 0,-3 0 0,-1 2 0,-3 2 0,-2 2 0,-2 2-157,8 0 0,-4 3 0,-2 2 0,-1 0 157,-3-2 0,0-1 0,-3 2 0,-8 7-62,-1 8 1,-9 4 61,-11 0 0,-9-5 0,-1 6 0</inkml:trace>
  <inkml:trace contextRef="#ctx0" brushRef="#br0" timeOffset="40350">22214 2324 24575,'11'3'0,"-3"19"0,-12 10 0,-3 10 0,5 7 0,1 7 0,1-4 0,-3-5 0,3-2-331,4 21 0,12-12 331,38-31 0,-17-31 0,8-13 0,4-6 0,2 2-1292,2 2 1,4-1 0,1-1 0,1-1 0,-2-2 1291,1-2 0,0-2 0,0-1 0,-1 0 0,1-1-738,-7 4 0,1-1 1,1 0-1,-2 0 1,-2 1-1,-4 1 738,3-2 0,-4 2 0,-2 0 0,1 0-310,0-2 0,1-1 1,-1 1-1,-4 4 310,13-6 0,-5 7 38,-3 10 1,-12 10-1,-27 13 1,-5 17-1</inkml:trace>
  <inkml:trace contextRef="#ctx0" brushRef="#br0" timeOffset="40948">23864 7095 24575,'-15'-38'0,"5"6"0,-4 26 0,-16 15 0,14-1 0,-12 17 0,45-18 0,36-18 0,21-16 0,-27 4 0,6-6 0,3-4 0,1-2 0,-2 0-1131,-6 5 0,-1 0 1,0-1-1,1-1 0,1-2 1,0-1 1130,-5 1 0,1-1 0,1-2 0,1-1 0,-1-1 0,-1 1 0,-1 0 0,-1 2-639,4-5 1,-3 0 0,-1 1 0,0 0 0,2 0 0,3 0 638,-3 5 0,2-1 0,3 0 0,0 0 0,1 1 0,-2 2 0,0 1 0,-4 3-187,10-5 0,-3 4 0,0 2 1,-2 1-1,2 0 0,2-1 1,2-1-1,0 1 0,-6 4 1,-9 8-1,-5 10 0,0-1 1</inkml:trace>
  <inkml:trace contextRef="#ctx0" brushRef="#br0" timeOffset="46938">15095 14664 24575,'-4'-16'0,"-2"5"0,-5 7 0,0-1 0,-4-3 0,-2-4 0,-8-2 0,3 2 0,1 0 0,5 6 0,5-4 0,-5 4 0,4 0 0,-8-5 0,4 9 0,-4-10 0,-35 5 0,18-10 0,-28 9 0,27-9 0,-17 15 0,4-7 0,7 9 0,-2 0 0,-8 0 0,-9 6 0,34-4 0,0 10 0,-22 13 0,6-5 0,16-3 0,0 0 0,-9 3 0,7-4 0,-12 14 0,19-13 0,-8 9 0,9-5 0,-6 16 0,2 0 0,10 2 0,1 6 0,1 2 0,3 1 0,3 1 0,4 1-537,2 4 0,5-2 537,4-18 0,3-2 0,6-1 0,3 1 0,4 9 0,0-1 0,-4-8 0,1-2 0,5 9 0,0-2 0,15 8 0,0-20 0,3-3 0,-12-6 0,1-1 0,15-1 0,0-2 0,10-2 0,-12-10 0,1 0 0,19 0-399,-19-5 0,-1 0 399,12 2 0,0-7-32,1 10 32,-17 0 0,6-8 1028,-16-3-1028,5-5 0,1-4 0,13-14-527,-13 8 0,-2-3 527,-12 1 0,-4-3 0,-2-19 0,-2-7 0,2-4 0,-2-2 0,-6 0 0,-2 1 397,3 7 1,-6 4-398,-12 9 0,-6 3 17,-1-2 0,-3 0-17,-9-6 0,0 0 0,9 13 0,2 3 0,-13-16 0,29 32 0,-9 9 0,9 1 0,-4 5 0</inkml:trace>
  <inkml:trace contextRef="#ctx0" brushRef="#br0" timeOffset="49125">15245 13040 24575,'-11'-16'0,"1"4"0,-6 1 0,3-3 0,-2 12 0,-7-12 0,-4 7 0,-2-6 0,-9 5 0,6-6 0,-3 13 0,-3 0 0,-25-19-1211,17 18 1,-1 1 1210,5-4 0,0 0 0,4 4 0,-1 2-138,-14-1 0,-3 0 138,2 0 0,1 0 0,4 0 0,-1 0-1160,-3-1 1,0 2 1159,11 4 0,-2 2 0,-2-1 0,-5 2 0,3-1 0,-13 0 0,0 3 0,2 4 0,-2 3 0,3-2 0,-4-2 0,5 1 0,-2 9 0,5 2 0,12-5 0,6-1-67,-8 12 67,5 7 0,17 2 0,4 4 0,6-11 0,2 3 1032,-10 14 0,5 6-1032,16-3 0,8 4 0,-1-4 0,-6-6 0,5 2 0,11 4 0,9 9 0,4 0 0,3-10-1176,5-10 1,4-7 0,2 0 1175,-7 0 0,3 2 0,0-2 0,1-4 0,11 0 0,1-5 0,-2-3 588,-11-6 1,-1-3-1,4-3-588,4-3 0,5-2 0,1-2 0,-4 0 0,-4 2 0,-2-1 0,2-3-636,4-5 1,3-3 0,0-2 0,-6 0 635,14-6 0,-4-4 0,-13 1 0,0-4 0,0 2 0,-1 2 0,-1 0 0,0 0 0,18-10 0,-1-1 0,-5 5 0,0-3-41,-13-1 0,-1-4 1,-2-5 40,-1-9 0,-4-5 0,-1-2 0,0-3 0,-1-3 0,-5 0 341,-7-1 1,-4 0 0,-5 1-342,-8 9 0,-4 1 0,-2 3 0,-2-4 0,-4 4 0,-1 4 0,-5 0 145,-9-12 1,-1 2-146,2 1 1422,1 12 1,2 8-1423,9 20 162,0 10-162,1 0 3120,-1 0-3120,0 0 0,5 0 0,1 0 0</inkml:trace>
  <inkml:trace contextRef="#ctx0" brushRef="#br0" timeOffset="53432">19338 14507 24575,'-6'-5'0,"-4"4"0,4-9 0,-9 9 0,3-4 0,-3 0 0,4 4 0,-5-4 0,0 1 0,-6 2 0,1-9 0,-25 1 0,18 2 0,-18-7 0,25 14 0,-24-5 0,9 6 0,-12 0 0,18 0 0,2 0 0,-37 0 0,1 0 0,26 0 0,0 0 0,-18 0 0,-1 0 0,12 6 0,-13 4 0,10-2 0,5 15 0,11-13 0,-3-1 0,-5 7 0,-1 1 0,6-4 0,2-1 0,-2-4 0,3 0 0,-1 11 0,12-16 0,-22 32 0,12-15 0,0 11 0,12-10 0,18 36 0,-2-22 0,1 5 0,4 4 0,3 6 0,-2-4 0,-3 1 0,2-1 0,10 7 0,1-7 0,-3-15 0,13 0 0,-1 7 0,4 11 0,2 3 0,-3-5 0,4-6 0,25-3 0,-8-11 0,-15-10 0,3-2 0,2-9 0,0-1 0,18 5 0,-15-5 0,4-1 0,21-2 0,2-4 0,-11-10 0,1-1 0,10 7 0,-2-3-278,-19-8 0,-7-2 278,0 0 0,6 2 0,2-2 0,7-11 0,-10 12 0,-3 1 0,-9-6 0,-11 9 0,6-13 0,0-4 0,2-5 0,-1 2 0,-3-3 0,-14-19 0,-1 14 0,-9-22 0,0 16 0,-12 5 0,-2-2 0,-2-20-667,-3 24 1,1 1 666,6-6 519,-3 16-519,13-4 0,-9 13 0,10 0 0,-4 5 0,1 15 0,2-2 0,-2 7 0</inkml:trace>
  <inkml:trace contextRef="#ctx0" brushRef="#br0" timeOffset="56165">19406 16552 24575,'-11'-5'0,"5"9"0,17 6 0,16 4 0,3 2 0,13-10 0,-5-6 0,10 0 0,4-10 0,2 0 0,6 5 0,-7-14 0,0-4 0,-19 12 0,-2-2 0,8-9 0,-1-1 0,-4 7 0,0 1 0,-3 0 0,-1 0 0,7-4 0,-5-2 0,1-3 0,15-13-789,-10 4 1,2-3 788,-13 8 0,0 0 0,4-5 0,1-5 0,-2-11 0,0-7 0,-2 5 0,1 7 0,-2-1 0,-6-1 0,-2-4 0,-4 5 0,-6 8 0,-5 3-465,-5-18 465,0 14 0,0-5 0,-5-21 0,-1-3 0,0 9 0,-2 1 0,-1 10 0,-1 0 0,1 3 0,2 3 0,-1 1 0,-16-9 0,-1 2 0,9-4 0,-10-4 0,-3-3 0,8 19 0,-1 1 233,2-1 0,0-1-233,-5-2 0,1 3 0,-10-17 0,-8 5 0,-3 2 0,17 20 0,-2 0 0,-5-3 0,-5-3 0,-5 5 0,-7 9 0,-6 6 0,2 0 0,6-2 0,1 1 0,-3 0 0,2 2 0,-3 1 0,2 0 0,5 0-292,-3-2 1,6 0 291,-14-6 0,44 7 0,-2 13 1039,8-8-1039,-7 7 0,13-7 0,-9 8 1120,9-9-1120,-4 4 0,1 0 0,2-4 0,-7 4 0,7-5 0,-2-4 0,4 3 0,-5-3 0,4-1 0,-10-5 0,4 3 0,0-2 0,-3 5 0,9 3 0,-4-4 0,5 1 0,5-1 0,-4-1 0,9-3 0,-4 8 0,5-8 0,-5 3 0,-2 1 0,-4 1 0,0 4 0,0 0 0,0 0 0,0 0 0,-4 5 0,2-3 0,-15 29 0,-1 27 0,-4-9 0,14-4 0,0-3 0,-3-12 0,10 10 0,-14 14 0,7-18 0,-2 4 0,4-26 0,6-18 0,8-26 0,-6-19 0,7-2 0,-9 7 0,0 31 0,4 14 0,7 5 0,5 10 0,0-4 0,3 4 0,30-5 0,-3 0 0,7 0 0,-26 4 0,-38 24 0,-11 7 0,-3 5-322,-2 0 0,-1-1 322,-5 4-21,11-16 21,0 0 0,6-12 0,9-4 0,-2 0 0,9-1 0,0-4 0,0-1 0</inkml:trace>
  <inkml:trace contextRef="#ctx0" brushRef="#br0" timeOffset="59469">17890 16468 24575,'-5'-6'0,"24"37"0,-3-3 0,2 2 0,3 1 0,12 13 0,-7-12 0,0-2 0,2 4 0,5 4 0,-28-33 0</inkml:trace>
  <inkml:trace contextRef="#ctx0" brushRef="#br0" timeOffset="59797">18043 16504 24575,'-17'10'0,"7"1"0,0 0 0,3 18 0,-13-6 0,5 12 0,-14-5 0,19-13 0,-13 5 0,21-16 0,-8 0 0</inkml:trace>
  <inkml:trace contextRef="#ctx0" brushRef="#br0" timeOffset="60117">17796 16693 24575,'-6'-4'0,"6"2"0,10-9 0,7 10 0,20-9 0,5-3 0,4-7 0,-4 10 0,-2 0 0,-8-10 0,-21 19 0,-1-4 0</inkml:trace>
  <inkml:trace contextRef="#ctx0" brushRef="#br0" timeOffset="60452">17982 16342 24575,'-3'67'0,"1"-1"0,-1 0 0,7-22 0,2 1 0,-6 7 0,-3 11 0,0 6 0,2-4 0,2-12 0,10 5 0,-1-7 0,-9 1 0,0-6 0,7-1 0,-8-31 0</inkml:trace>
  <inkml:trace contextRef="#ctx0" brushRef="#br0" timeOffset="70583">15140 14901 24575,'7'-61'0,"-1"12"0,-1 38 0,14 23 0,1 25 0,-3-6 0,-2 4 0,-7 5 0,-2 4 0,8 18 0,1 0 0,-6-14 0,1-3 0,3 2 0,4-6 0,14-5 0,7-52 0,6-15 0,0 3 0,2-3-1167,-2-3 0,2-4 0,0 0 1167,-5 5 0,0-1 0,1-2 0,-5 0 0,1-4 0,-1 0 0,-2 4 0,2 2 0,-2 3 0,1-3 0,7-10 0,0-3 0,-3 6 0,-3 10 0,-3 4-236,6-6 0,-4 2 236,-1-3 0,-1 8 0,-34 22 0,0 9 0</inkml:trace>
  <inkml:trace contextRef="#ctx0" brushRef="#br0" timeOffset="83674">16219 16193 24575,'0'-11'0,"0"24"0,8 29 0,-6 21 0,13-2 0,-4-19 0,2-31 0,30-21 0,8-12 0,8-9 0,-12 1 0,1-3 0,1-1-1193,5 0 1,2 1-1,-3-4 1193,-8 0 0,-4-3 0,1-3 0,-6 4 0,1-3 0,-2 1 0,-5 5 0,0 0 0,-3 2 0,4-9 0,1-2 0,-7 18 0,-11 26 0,2 18 0,-3-12 0,1 17 0</inkml:trace>
  <inkml:trace contextRef="#ctx0" brushRef="#br0" timeOffset="114036">21430 12162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13:16:58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1842 6117 16784,'50'-37'0,"0"-1"0,1 1 0,-1-1 0,1 0 0,-1 1 0,0-1 0,-1 1 0,0-1 0,1 1 0,1 1 0,1 1 0,-3 5 0,2 1 0,1 0 0,0 1 0,-1 0 0,-1 2 0,-4-1-1322,14-9 1,-3 2-1,-2 0 1,1 1 1321,4-1 0,2-1 0,-5 3 0,-11 5 0,-11 3 0,-8 8 2989,-1 17-2989,-21 7 0,-5 12 0,0-11 0</inkml:trace>
  <inkml:trace contextRef="#ctx0" brushRef="#br0" timeOffset="3653">20684 9932 24575,'-20'-5'0,"7"4"0,-26-5 0,-6 1 0,-1 3 0,-11-5 0,-3-1 0,21 7 0,1 0 0,-4-2 0,-1-2-846,-3-1 0,1 0 846,5 5 0,-4-1 0,-13-5 0,-8-2 0,-2 1 0,17 6 0,0 2 0,-1 0 0,-3-1 0,-2-1 0,-4-1 0,-2 0 0,3 1 0,3 0 0,2 1 0,4 2 0,1-1 0,0 0-553,-12 0 1,2 0 0,6 0 552,6 0 0,2 0 0,-17 0 0,0 0 0,12 0 0,0 0 0,-16 0 0,0 0 0,15 0 0,0 0 0,2 0 0,-2 0 0,1 0 0,-10 0 0,0 0 0,10 0 0,-2 0 0,3 0 0,-5 0 0,-1 0 0,3 0 0,-4 0 0,5 0 0,1 0 0,1 0 0,-18 5 0,5 0 0,6-2 0,16 6 0,-1 1 0,6-8 0,0-1 0,-10 9 0,-1 1-349,9-10 0,0 0 349,1 10 0,-1 0 0,-8-9 0,-1-1 0,7 4 0,0 1 0,-13-5 0,-4-2 0,-5 1 0,2 0 0,16 0 0,1 0 335,-8-1 0,4 2-335,-1 9 0,-4-4 0,-3 1 0,15 0 0,-1-1 1031,-19 0 1,-5-1-1032,17-1 0,0 0 0,2-1 0,-4-2 0,0 0-146,2 3 0,-3 0 0,5-1 146,-20-3 0,11 0 0,12 12 0,0 1 0,-15-7 0,10 12 0,1-1 0,-10-15-31,17 7 0,-3 2 31,-1-2 0,-1 0 0,0 4 0,1 2 233,2-1 1,1 1-234,-1 2 0,3 2 0,-17 13 0,17-3 0,2 5 0,14-2 0,3 5 0,1 2 0,0 4 0,3-1 0,2 4 0,1 1 639,-7 10 1,2 1-640,14-7 0,4-2 0,-1-5 0,1-2 0,3-2 0,2-2 0,8 12 68,12-19-68,0 8 0,10-14 0,4-3 0,-7-7 0,1-1-731,8 4 1,0-5 730,22-10 0,-20 5 0,0 3 0,-8-1 0,0-1 0,14 3 0,-1 1 0,-12 2 0,-1 0 0,0-3 0,2 1 0,22 9 0,3 0 0,-1-5 0,-1-1 0,-16-1 0,1 1 0,-3-4-937,11-2 0,-5-3 937,-12 3 0,-1 0-610,13-3 1,0-1 609,-8 1 0,0 0 0,13-1 0,-1-1 0,-16 1 0,-1-1 916,30-2-916,-2 8 0,-24-11 0,0 0 0,-5 0 0,0 0 0,7 0 0,-1 0 0,-4 0 0,-2 0 0,31 0 0,-18 0 0,8 0 0,-4 0 0,-5-1 0,0 2 0,3 2 0,5 1 0,-4-1 0,3-1 0,-2-1 0,9 5 0,1-1 0,-4-5 0,0 0-441,-3 5 0,-3 0 441,11-3 872,-23-1 0,1-2-872,2-4 0,1-2 0,3 1 0,1-1 677,-3 2 1,1 1-678,7-2 0,0 1 0,-9 4 0,2-1-594,2-4 0,4-3 1,-3 1 593,-4 2 0,1-2 0,13-1 0,5-1 0,-7-1 0,-15-2 0,-2 1 0,4 5 0,4 1 0,-3 0 477,6-5 1,-3 1-478,1 8 0,1 1 0,5-10 0,0 0-601,-4 11 1,-3-2 600,-10-11 0,-1-2 0,6 7 0,4 1 0,6-7 0,5-2 0,-4 3 0,-6 4 0,0 1 0,4-4 0,3-1 0,-9 5 0,2 5 0,-2-15 0,2 7 0,-8 0 0,18-19 976,-10 14-976,3-16 0,4 11 0,-21-4 1269,0 8-1269,-17-3 0,-6 10 0,14-27 0,-7 7 0,4-30 0,-4 12 0,-13 10 0,-1 1 0,7-7 601,-4 7 1,-2 1-602,-3-7 0,0 10 0,2-2 0,0 0 0,0 2 0,-2-19 0,7 11 0,-4 21 0,-4 3 0,4-4 0,-5-8 0,0-13 0,0 8 0,0 0 0,-5 14 0,4 8 0,-9-9 0,9 9 0,-9-4 0,9 6 0,-4-6 0,0 4 0,4-7 0,-4 7 0,5-3 0,0 0 0,0-2 0,0 1 0,0-3 0,0 2 0,0 6 0,0 2 0</inkml:trace>
  <inkml:trace contextRef="#ctx0" brushRef="#br0" timeOffset="4651">20894 10198 24575,'30'22'0,"-9"2"0,1 25 0,-2 16 0,-10-2 0,-2 6 0,1-4-1483,2-18 1,2-3 0,-2 2 1482,-3 14 0,-3 2 0,4-15 0,13-15 1306,19-22-1306,-2-5 0,8-3 0,2-4 0,-2-6 0,0-5 0,5 0-961,4 3 1,5 1 0,1-1 0,-3-4 960,-8-2 0,-2-3 0,0-1 0,4-2 0,-4 2 0,4-3 0,2-1 0,-1 1 0,-2 0 0,-5 2 0,16-7 0,-6 3 0,2-3 0,-2 1 0,5-3 0,-5 1 0,-10 4 0,-11 2 0,-6 4 0,27-8 1758,-21 5-1758,-4 12 0,-26 5 0,-1 5 0</inkml:trace>
  <inkml:trace contextRef="#ctx0" brushRef="#br0" timeOffset="7119">473 13001 24575,'0'-12'0,"15"17"0,-3 25 0,1 11 0,15 9 0,2 0 0,-10-12 0,0-2 0,5 2 0,8-11 0,24-28 0,12-18-2126,-14 4 0,5-6 0,3-1 1,-1-1 2125,-11 5 0,0 1 0,1-2 0,1 0 0,0-3 0,-2-1 0,2-2 0,0-1 0,0-1 0,-2 1 0,-3 0-502,9-6 1,-5 1-1,0-1 1,-1-1 501,0-1 0,-1 0 0,0-1 0,3-1 0,-2 1 0,3-1 0,0 0 0,0 1 0,-4 3 0,-4 2 0,-2 2 0,-2 1 0,2-1 0,7-6 0,2-2 0,-3 2 0,-7 6 0,-1 4 0,-7 3 0,19-17 0,-26 16 0,-13 19 0,-10 0 0,-5 12 0</inkml:trace>
  <inkml:trace contextRef="#ctx0" brushRef="#br0" timeOffset="7971">855 15353 24575,'0'-36'0,"0"15"0,6 35 0,-5 13 0,15 3 0,4 2 0,0 7 0,6-10 0,6-5-1223,28-8 1223,-10-21 0,10-8 0,3-6-1236,-14 0 0,1-4 0,1-3 1,2-2-1,0 1 1236,-5 3 0,2 0 0,0 0 0,0-2 0,0-1 0,0-1-462,4-5 0,1-2 1,-1-1-1,0-2 1,0 0-1,0 0 462,0-1 0,1-1 0,-1-2 0,-1 1 0,-1 1 0,-1 2 0,-1-1 0,-1 3 0,-2-1 0,-1 2 0,0-1 0,8-6 0,0-1 0,-3 2 0,-6 6 0,7-4 0,-13 11 0,-23 16 0,0 6 121,-6 1 1,-4 5 0,-1 0 0</inkml:trace>
  <inkml:trace contextRef="#ctx0" brushRef="#br0" timeOffset="15233">31377 13466 24575,'-25'-22'0,"0"2"0,8 3 0,-7-4 0,1 2 0,-15 5 0,10 8 0,-6 6 0,0 0 0,14 0 0,-12 0 0,-4 0 0,-13 0 0,7 0 0,-2 0 0,8 0 0,2 0 0,-16 0 0,11 0 0,18 0 0,-36 15 0,9 10 0,10-15 0,-2 1 0,-3 14 0,3-1 0,-13-8 0,-5 14 0,35-12 0,12-15 0,-27 31 0,16-28 0,-24 32 0,24-35 0,-10 27 0,7-17 0,0 12 0,4-9 0,-5 3 0,-6 2 0,5-1 0,2-2 0,19-7 0,-20 34 0,21-14 0,-23 22 0,27-20 0,-5-16 0,1 3 0,4-5 0,8 15 0,-4-6 0,29 16 0,-27-18 0,21 23 0,-18 6 0,-1-10 0,16 3 0,-9-31 0,39 27 0,-31-22 0,19 22 0,-20-9 0,-5 3 0,7 13 0,-15 1 0,4-14 0,-11 4 0,5-18 0,0 28 0,-4-25 0,9 19 0,3-23 0,14-2 0,6-2 0,8-6 0,4-9 0,11-8 0,-24 1 0,0 1-620,1 1 1,-1-2 619,-1-5 0,0-1 0,24-1 0,-1-5 0,2-3 0,-18 6 0,0 0 0,19-5 0,-1 0 0,-25 4 0,-1-1 0,12-13 0,-2 0 0,10-7 0,-16 7 0,0-4 0,-4 0 0,-3 0 0,-7 8 0,-1-4 0,3-18 0,0-8 0,-2 6 0,-1 13 0,-4 1-459,-7-7 1,-2-6 0,2 7 458,7 8 0,-1 4 0,-7-6 0,-1 0-95,8 1 1,0-1 94,1-19 0,-2-3 0,-6 5 0,-1-1 0,0 10 0,-1-3 0,-3 4 203,-7-6 1,-2 5-204,6 6 0,-2 5 0,-21-13 0,6 10 1392,1 10-1392,-3 1 208,13 18-208,-14-7 796,12 8-796,-6 17 0,14 6 0,0 6 0,0-5 0</inkml:trace>
  <inkml:trace contextRef="#ctx0" brushRef="#br0" timeOffset="15767">32129 13572 24575,'0'-33'0,"15"60"0,9 34 0,-6-5 0,-11-18 0,1 1 0,4 11 0,4 9 0,5-4 0,4-19 0,17-25 0,3-17 0,6-8 0,4-8-1991,0-3 0,6-6 0,-3-3 1991,-17 6 0,-3-2 0,2-1 0,3-3 0,-2 2 0,4-3 0,1-1 0,1-1 0,-1 1 0,-2 2-856,8-7 0,-3 1 1,1 1-1,2-1 856,0-1 0,2-1 0,2-1 0,-3 2 0,-5 5 0,4 0 0,-5 4 0,-3 1-211,-6 2 0,-2 0 0,-4 4 211,18-13 0,-22 7 0,-28 29 770,0 20 1,0-8 0,0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13:17:23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922 683 24575,'-45'25'0,"0"-1"0,0 1 0,8 10 0,-1 5 0,5 4 0,8-1 0,9 1 0,7 1 0,1 3-938,-3 1 1,-1 2-1,2 1 1,5 0 937,4-1 0,3 1 0,4-1 0,5-2 0,8-2 0,7-1 0,2-1 0,-2-1 0,-1 8 0,0-2 0,7-5 0,13-7 0,6-6 0,-2-10 0,0-11 0,2-11 0,5-11 0,6-8 0,-5 2 0,-4 7 0,-2-1 0,-6-5 0,2-3 0,-11 4 0,-11 5 0</inkml:trace>
  <inkml:trace contextRef="#ctx0" brushRef="#br0" timeOffset="425">1526 1271 24575,'-4'56'0,"0"0"0,0 0 0,0 0 0,-5 13 0,1-3 0,15-21 0,39-28 0,-6-14 0,0-7 0,11-14-948,-9 4 0,-5-5 948,-13-18 250,-13-6 1,-7-4-251,-11 4 0,-8 0 113,-8 5 0,-5-1 1,-2 9-114,-28 5 0,16 22 0,5 11 0,20 32 0,17-15 0</inkml:trace>
  <inkml:trace contextRef="#ctx0" brushRef="#br0" timeOffset="1072">2283 1325 24575,'-21'-48'0,"0"2"0,-9 9 0,11 12 0,-7 8 0,15 17 0,-5 33 0,2 19 0,6 12 0,5 4 0,-1-5 0,3-1 0,1 4 0,14-16 0,19-41 0,4-15 0,-1-16-608,0-4 1,-3-7 607,-15-2 0,-5-6 0,-1-2 0,0-9 0,-1-1 0,-1 4 0,-3 1 0,-2 3 0,0-4-1253,2-6 1,0-4 0,-1 0-1,-2 5 1253,-2 5 0,-3 4 0,0 1 0,1-17 0,0 3 0,1 13 0,-2 6 0,-3-6 0,2 45 0,-9 34 0,-5 34 0,2-2 0,2-6 0,1 2-727,1-6 1,-2 6-1,1 1 1,4-7 726,4 11 0,5-6 0,0-9 0,10-3 1911,28 3 1,13-12-1912,-4-24 0,5-8 0,-9-1 0,2-2 0,0-11 0,8-25 0,-2-14 0,-8 0 0,-13 6 0,-4-3-256,-1-1 0,-1-3 1,-10 5 255,-25-15 0,2 22 0,-12 16 4830,3 13-4830,-15 25 0,6 8 0,3 9 0,4 22 0,8 6-825,1-6 1,8-1 824,15 7 0,13-8 0,5-24 0,8-8 0,21-2 0,5-7 0,-2-4 0,-2-4 0,-8-1 0,-5-2 0,-10-5 0,-11 0 0,-23 0 0</inkml:trace>
  <inkml:trace contextRef="#ctx0" brushRef="#br0" timeOffset="1454">460 2867 24575,'48'-30'0,"-1"-1"0,1 1 0,-4 4 0,3-1 0,2 0 0,1 0-1460,-4 3 0,0 1 1,3-1-1,3 0 1,5-2 1459,-9 5 0,4-1 0,4-2 0,3 0 0,2-1 0,0 1 0,0-1 0,-2 2 0,-2 0 0,-4 2-608,6-2 0,-4 1 1,-2 2-1,-1-1 1,1 1-1,2-1 0,4-1 608,-1 0 0,5-1 0,3-2 0,1 1 0,-1-1 0,0 1 0,-4 2 0,-3 1 0,-6 2-108,16-4 1,-8 4 0,-3 1-1,-1 0 108,9-3 0,-4 0 0,-3 2-205,-13 4 0,-4 0 0,-2 2 205,3-1 0,-10 6 1943,-23 13-1943,-27 12 0,-25 13 0,-15 7 0,-2 0 0,8-5 0,-4 5 0,2-3 0,-3 3 0,8-5 0,-5 3 0,-1 0 0,5-2 0,8-6 0,4 1 0,-1-1 0</inkml:trace>
  <inkml:trace contextRef="#ctx0" brushRef="#br0" timeOffset="1714">1055 3394 24575,'-43'20'0,"0"1"0,63-36 0,33-18 0,15-8 0,-1 2 0,-18 12 0,4 0 0,2-1 0,3-1 0,2 0 0,0-1 0,1-1-984,-10 5 1,2-1 0,1 0 0,1-1 0,0-1 0,1 1 0,0-1 0,-1 1 0,0 1 0,-1 0 817,3-1 1,0 0-1,0 0 1,0 1-1,0 0 1,-2 0-1,0 2 1,-3 0-1,-1 2 286,6-3 1,-3 2 0,-3 2-1,1-1 1,1 2 0,2-2-121,2 2 0,3-1 0,2 0 0,-1 1 0,-1 0 0,-5 2 0,-5 1 219,15-6 0,-8 2 1,2 0-1,5 1 1,6-2-1,-7 3 1,-22 10-1,-24 10 0</inkml:trace>
  <inkml:trace contextRef="#ctx0" brushRef="#br0" timeOffset="15227">18349 9730 24575,'14'15'0,"11"39"0,-7-21 0,2 2-805,-1 7 1,-1 0 804,-4-6 0,1-5 521,25 5-521,-11-17 0,5-8 0,18-27 0,3-12-1293,-3 9 1,-1-4 1292,-9-10 0,-1-6 0,2-3 0,-5 6 0,0-1 0,1-1 0,-2 1 0,6-4 0,-2 2 0,4-3 0,-6 6 0,4-3 0,1-1 0,-1 3 0,-4 4 0,2 1 0,-3 4 0,1-1 0,4-5 0,0 0 0,-5 5 0,16-9 0,-31 25 175,-9 12 1,-14 8-1,0 2 1</inkml:trace>
  <inkml:trace contextRef="#ctx0" brushRef="#br0" timeOffset="16629">18587 11245 24575,'0'-10'0,"6"39"0,10 0 0,-4 14 0,1 5 0,1-16 0,1-2 0,-3 4 0,-1-3 0,5 1 0,9-22 0,13-5 0,-5-20 0,3-8-741,6-1 1,8-7 740,-11 6 0,8-5 0,3-4 0,3-1 0,-2 0 0,-2 2-644,1-2 1,-2 0 0,0 1 0,0-1 0,3 1 643,-1 1 0,3 0 0,2 0 0,-2 1 0,-2 1 0,-6 3 0,14-12 0,-6 4 0,-9 7 0,4-1 0,-32 23 0,-6-3 0,1 9 0,-5-4 0,-1 5 0</inkml:trace>
  <inkml:trace contextRef="#ctx0" brushRef="#br0" timeOffset="22844">29012 3633 24575,'-20'0'0,"7"0"0,-11-4 0,-6 2 0,6-2 0,-17 4 0,-6 0 0,4 0 0,-12 0 0,16-9 0,1 7 0,3-7 0,-1-1 0,-18 8-320,13-3 1,1 0 319,-16 5 0,7-9 0,-3 4 0,-1 0 0,0-6 0,4 6 0,1 2 0,2 3 0,-13 0 0,-4 0 0,19 0 0,-2 0 0,-12 0 0,-8 0 0,8 0-767,11 0 0,2 0 767,-13 0 0,2 0 0,-10-10 0,20 8 0,-7 2 0,5-1 0,7-4 0,-2 0 0,-7 3 0,-9 2 0,-1 0 0,7 2-1067,-7 3 0,3 1 1067,8-5 0,-2 0 0,-3 0 0,0 1 0,-5 1 0,2 1 0,7-2 0,-3-2 0,1 0 0,-12 0 0,-7 0 0,10 0 0,24-1 0,1 2 0,-28 7 0,-3 1 0,20-7 0,-1 0-230,4 4 1,-2 1 0,3-2 229,1-4 0,2-2 0,3 1 0,1 0 0,-22 0 0,2 0 0,0 0 0,-5 0 0,8 0 0,1 0 1297,-4 0-1297,13 3 0,-6 1 0,3 0 0,4-3 0,0 1-484,-6 1 0,-4 1 0,5-1 484,5-3 0,2 0 0,0 6 0,-4 0 0,-1-5 0,-5-1 0,4 2 0,5 4 0,2-1 0,-17-4 0,0-2 941,15 1 0,2 0-941,-5 0 0,-2 0 0,-6 0 0,-2 0 0,1 0 0,0 0 0,2 0 0,1 0 344,10 0 1,0 0-345,0 0 0,-1 0 0,1 0 0,0 0 0,4 0 0,0 0 0,-7 8 0,0-1 603,5-6 0,3 2-603,-21 22 0,2-22 0,0-4 0,-6 11 0,10-10 0,2 0 0,10 9 0,2-8 0,0 0 0,-11 7 157,-18-8-157,37 0 0,-36 0 0,25 0 352,-4 0 0,-4 0-352,3 6 0,-2-1 0,-12-3 0,0-1 0,7 5 0,3-1 0,2-4 0,3-2 0,-12-8 512,3 7-512,7-6 0,13 3 0,11 4 0,8-9 0,-7 9 0,9-4 0,-4 5 0,-2 0 0,-3 0 0,-1 0 0,-4-6 0,3 4 0,-4-4 0,5 6 0,0 0 0,-41 9 0,23-7 0,-26 6 0,41-8 0,14 5 0,-22 1 0,16 0 0,-18 4 0,19-9 0,-1 4 0,0 1 0,0-5 0,6 5 0,5-6 0</inkml:trace>
  <inkml:trace contextRef="#ctx0" brushRef="#br0" timeOffset="24912">21274 3781 24575,'-8'26'0,"-13"6"0,17 4 0,-26 8 0,9 12 0,2 4 0,7-22 0,-1 1 0,-2 6 0,-3 3 0,6-4 0,10-9 0,2-3-424,-4 5 0,0-1 424,4 30 0,-1-11 0,1 12 0,1-2 0,2-9 0,1-1 0,-1 1-753,-1 10 1,-2 1 0,1-5 752,5 7 0,-1-8 0,-5-24 0,0-1 0,4 14 0,2 2 0,-1-11 0,2 1-355,3 8 0,3-2 355,14 8 0,-1-12 0,-3-19 0,2-1 0,12 2 0,-8-8 0,1-2 537,18-5-537,-5-1 0,11 5 0,5-1 0,-4-1 0,8-3 0,-2-1 0,6 1-20,-7 2 0,5 2 0,3 0 0,-1 0 0,-3-2 20,2-1 0,-1-2 0,-2-1 0,-3 0-839,8 0 1,-3-1-1,-1 0 839,-6-3 0,-1 0 0,4 0 0,-1-1 0,4 1 0,0-1 0,-4 0 0,-1-2 0,-4 0 0,5 0 0,-7 1 0,3 1 0,2 0 0,2 0 0,-2-1 0,-1-1 0,0-1 0,0 0 0,1-1 0,1 1 0,2 0 0,2 0 0,0 0 0,0 0 0,1 0-967,1 0 1,0 0 0,1 0 0,-1 0-1,0 0 967,-5 0 0,-1 0 0,-1 0 0,1 0 0,0 0 0,4 0 0,1 0 0,0 0 0,-1 0 0,-3 0-808,4 0 0,-2 0 1,-1 0-1,4 0 808,-4 0 0,1 0 0,2 0 0,2 0 0,4 0-161,-12 0 0,3 0 1,3-1-1,1 1 1,0 0-1,-1 0 1,-2 0-1,-3 1 161,4 0 0,-4 1 0,-2 0 0,1 1 0,1 0 0,4 0 0,-2 0 0,4 0 0,4 0 0,0 1 0,-1 0 0,-3 1 0,-5 0 0,-7 1 0,21 6 0,-11 0 0,-7 2 0,5 2 0,-23 2 0,-38-1 0</inkml:trace>
  <inkml:trace contextRef="#ctx0" brushRef="#br0" timeOffset="26098">27239 6085 24575,'33'-25'0,"17"10"0,-3 5 0,11-2 0,0 2 0,-7 4 0,0 1 0,4-2-715,-1-1 1,3-3 0,1 1 0,-2 2 714,12 2 0,-2 2 0,-4-1-1454,-16-2 1,-2-2 0,2 2 1453,6 5 0,2 3 0,6-3 0,-9-4 0,7-2 0,2-2 0,1 0 0,-3 1 0,-6 2 0,11 3 0,-6 3 0,5-3 0,0-5 0,7-2 0,3-1 0,-5-1 0,-9 2 0,-6 3 0,-7 0 0,-1-3-412,-1-6 0,-2-3 1,1 1 411,21-4 0,-3-1 0,-10 1 0,-4-5 0,3-12 0,-5 0 0,-15 15 0,-2-1 296,12-16 1,-4 1-297,-9-1 0,-16 7 0,0-1 0,16-18 0,-19 13 0,0 1 0,22-16 0,-25 0 0,9 16 0,-1-1 0,-10-21 0,4 21 0,-2 1 0,-4-16 0,0 0 0,0-10 0,0 16 0,-15-13 0,3 22 1798,-6 12 1,-2-1-1799,-15-23 0,-5 3 3717,3 5-3717,-4 3 0,5 15 0,-8-12 0,23 23 0,-2-2 0,12-4 545,-24-11-545,6 1 0,-6 0 0,1 11 0,4 5 0,-27-16 0,27 14 0,-17-9 0,23 4 0,-10-1 0,-14 3 0,-3-9 0,3 14 0,-2 0 0,15-2 0,2-1 0,-8 1 0,4-1 0,3-6 0,28 13 0,0 19 0,6-8 0,0 18 0</inkml:trace>
  <inkml:trace contextRef="#ctx0" brushRef="#br0" timeOffset="27027">30261 4359 24575,'-8'-48'0,"2"22"0,14 58 0,-2 8 0,0 4 0,14 13 0,-12-17 0,1-7 0,11-26 0,17-6 0,14-4 0,-2-3 0,3-7 0,2-3-340,-8 6 0,5 2 1,2-3-1,0-5 340,-2-7 0,2-5 0,-1-4 0,-1 1 0,-4 3-1799,5-3 1,-3 2 0,2-3 1798,-8 4 0,5-3 0,0-1 0,-3 1 0,-7 5 0,6-7 0,-8 4 0,9-8 0,-19 21 0,-29 28 0,6-8 0,-12 13 0</inkml:trace>
  <inkml:trace contextRef="#ctx0" brushRef="#br0" timeOffset="28162">31253 2290 24575,'-12'-48'0,"-9"5"0,18 17 0,-22 11 0,-11 48 0,4 1 0,7 2 0,4 4-530,13-3 0,3 0 530,-3 4 0,5 2 0,25 20 0,9-4 0,-14-28 0,4-3 0,20 15 0,9-15 0,8-40 0,-3-20 0,-14-7 0,-5-7 0,-5 10 0,0-1 0,-7-2-472,-5-18 1,-13 1 471,-14 16 0,-4 4 0,1-3 0,-25 17 0,17 19 0,-26 42 0,13 9 0,0-2 0,16-13 0</inkml:trace>
  <inkml:trace contextRef="#ctx0" brushRef="#br0" timeOffset="28366">31379 2699 24575,'15'43'0,"-1"1"0,0-1 0,-5-10 0,-1 1 0,5 11 0,2 6 0,-5-9 0,-8 0 0,7 13 0,-9-24 0,5 2 0,-4-21 0,4 2 0</inkml:trace>
  <inkml:trace contextRef="#ctx0" brushRef="#br0" timeOffset="28580">31478 3033 24575,'-37'-22'0,"7"4"0,10 23 0,-8 26 0,-2 1 0,11-7 0,-2 4 0,-9 15 0,3-1 0,2 1 0,3-9 0,6-6 0,16-20 0</inkml:trace>
  <inkml:trace contextRef="#ctx0" brushRef="#br0" timeOffset="28745">31435 3137 24575,'56'-36'0,"0"0"0,0 0 0,-9 7 0,-1 2 0,-3 5 0,3 3 0,-4 9 0,7 13 0,-55 21 0,9-10 0,-16 8 0</inkml:trace>
  <inkml:trace contextRef="#ctx0" brushRef="#br0" timeOffset="28933">31473 3310 24575,'-18'21'0,"-4"14"0,13-16 0,-2 20 0,29-31 0,4 6 0,33-30 0,-30 12 0,8-12 0</inkml:trace>
  <inkml:trace contextRef="#ctx0" brushRef="#br0" timeOffset="29057">31728 3282 24575,'51'-21'0,"1"1"0,1 10 0,-8 12 0,-13 23 0,-3 11 0,22-21 0,-23-11 0,2-4 0,-13 0 0</inkml:trace>
  <inkml:trace contextRef="#ctx0" brushRef="#br0" timeOffset="35478">23870 5546 24575,'5'-17'0,"1"6"0,15 59 0,-13 17 0,0-29 0,-1-1 0,-2 24 0,57-65 0,-24-5 0,10-5 0,8-5 0,4-2 0,2-1 0,-3 1 0,-6 2-1701,5-1 0,-4 1 1,-1-1-1,2 0 1,4-1 1700,-7 2 0,4-1 0,2-1 0,2 0 0,-2-1 0,-2 2 0,-4 1 0,-6 2 0,21-8 0,-10 2 0,-7 3 761,-7 3-1,-7 1-760,2-5 0,-12 13 0,-43 27 0,17-11 0,-19 15 0</inkml:trace>
  <inkml:trace contextRef="#ctx0" brushRef="#br0" timeOffset="41106">1217 6595 24575,'-11'0'0,"0"0"0,0 0 0,-13 0 0,-22-15 0,1 3 0,-13-14 0,23 10 0,-1-4 0,-10-8 0,0-3-1291,3 3 1,1 0 1290,-3-9 0,7-2 0,19 10 0,4 0 0,3-3 0,6-2 0,18-21 0,9 0 0,-7 21 0,2 3 0,11-12 0,-1 9 0,-5 22 0,-22 18 0,-10 26 0,-16 24 0,11-10 0,-4 16 0,-1 7 0,1-1 0,4-11-477,2-5 0,3-7 0,-2 7 477,-3 5 0,-6 9 0,1 2 0,6-5 0,10-15 0,15-7 0,5-9 0,9 8 0,30-13 0,2-35 0,4-15 0,-11-4 0,-1-5-840,-7 8 0,1-1 0,-5-3 840,-1-14 0,-9-4 0,-10 4 0,-5 1 0,1-18 3397,-2 1-3397,-11 52 0,0 8 0,0 8 0,0-5 0</inkml:trace>
  <inkml:trace contextRef="#ctx0" brushRef="#br0" timeOffset="41466">1462 6246 24575,'6'4'0,"-4"24"0,-2 16 0,3 15 0,0 7-1538,-3-20 1,0 0 0,0 1 1537,-1 2 0,1-1 0,1-5 0,3-4 0,2-4 704,-3 2 0,2-4-704,11 4 0,-8-5 0,-4-27 0</inkml:trace>
  <inkml:trace contextRef="#ctx0" brushRef="#br0" timeOffset="41735">1433 6429 24575,'54'-26'0,"-1"1"0,1-1 0,-4 4 0,-1 2 0,-20 18 0,-39 39 0,-13 11 0,6 11-1456,-4-17 1,-2-1 1455,-3 0 921,-7 10-921,12-15 0,0-5 0,21-22 0</inkml:trace>
  <inkml:trace contextRef="#ctx0" brushRef="#br0" timeOffset="41961">1832 6309 24575,'0'2'0,"-10"18"0,7 32 0,-2-4 0,0 3 0,5 2 0,0 1-511,-1-5 1,2-2 510,5-6 0,1-7 0,-4-14 0,10-7 0</inkml:trace>
  <inkml:trace contextRef="#ctx0" brushRef="#br0" timeOffset="42796">1126 8418 24575,'-50'-44'0,"26"21"0,0-1 0,-3-7 0,1-6 0,-3-17 0,0-9 0,4 4 0,6 4 0,1-1-1130,1 10 0,-2-5 0,1 1 0,6 6 1130,9 0 0,3 4 691,-8 3 1,-1 4-692,-1-6 736,-2 22-736,-11 31 0,-7 21 0,13 7 0,2 12 0,1 0 0,2-3 0,2 1 0,3 2-154,4 12 0,4 1 0,3-3 154,2-14 0,3-4 0,6-7 0,14-3 0,10-11 0,12-15 0,10-10 0,-5-5 0,-1-4 0,0-7 0,7-2 0,5-5 0,-11-5 0,-9-13 0,-10-8 0,-14 5 0,-3-5 0,-1 4 0,6-5 0,-4 2-86,-9-8 1,-3 7 85,1 17 0,-15 22 0,-5 5 0,3 22 0,-15 0 0,18 3 0,-8-7 0</inkml:trace>
  <inkml:trace contextRef="#ctx0" brushRef="#br0" timeOffset="43232">1507 7686 24575,'5'35'0,"1"1"0,-1 20 0,0 9 0,0-3 0,2 2 0,0 1-523,-2 0 0,-1 5 1,0-8 522,1-9 0,-1-8 0,-2 5 509,-5-64-509,-3-33 0,-2-15 0,3 15 0,0-3 0,1 0-511,0-2 1,-1 0-1,3 4 511,-1 0 0,6 4-258,12 1 0,4 4 258,7-3 353,16 15 0,5 7-353,8 9 0,8 10 0,-36 13 0,-21 16 1810,-21 10-1810,-10-4 0,-11 10 0,-4 0 0,7-8 0,5-6 0,-1-1-160,-18 21 0,-6 7 0,16-25 0,26-31 0,7 4 0</inkml:trace>
  <inkml:trace contextRef="#ctx0" brushRef="#br0" timeOffset="43561">2018 7686 24575,'20'-6'0,"-3"1"0,6 39 0,-15 0 0,4 1 0,-1 3 0,-8-3 0,-3 4 0,-2 9 0,-2 6 0,0-7 0,0-9 0,2-4 0,2 14 0,14-12 0,29-38 0,23-24 0,7-10 0,-11 9 0,-16 11 0,-4 2 0,5-2-552,5-2 0,9-4 0,1 0 0,-4 4 1,-13 7 551,21 11 0,-29 0 0,-20 0 0</inkml:trace>
  <inkml:trace contextRef="#ctx0" brushRef="#br0" timeOffset="44732">1199 9784 24575,'-16'0'0,"-1"-6"0,-23-17 0,-5-7 0,16 7 0,1-2 0,-7-2 0,-5-4 0,5-6 0,8-7 0,3-8 0,4 0 0,1 6 0,-4-4 0,3 1 0,-1-11 0,1-5 0,8 17 0,12 26 0,-15 51 0,-9 36 0,4 4 0,11-18 0,3 3 0,1 2 0,-3 0-980,-4 7 1,-4 2 0,2-1 0,6-2 979,5-6 0,4 1 0,3-5 0,6-9 0,7-3 0,10-11-164,19-7 0,10-11 164,-12-11 0,3-6 0,-1-3 0,-2-1 0,0-2 0,-1-4-567,4-5 1,0-4 0,-6-2 566,-2-7 0,-5-3 0,-7 2 0,-1-4 0,-3-1-189,-3-4 0,-5-1 0,0-1 189,-1-1 0,0 0 0,-4 3 0,-4-9 0,-6 9 825,-6 18 1,0 25 0,1 18 0</inkml:trace>
  <inkml:trace contextRef="#ctx0" brushRef="#br0" timeOffset="45164">1941 9523 24575,'0'-38'0,"1"2"0,-2-1 0,-15-6 0,-2-17 0,-17 65 0,2 15 0,12 16 0,3 10 0,0 17 0,4-1 0,0-19 0,4-1 0,10 14 0,14-14 0,25-48 0,6-13 0,14 4 0,-13-5 0,-6-3 0,-19-2 0,-9 14 0,5 27 0,20 30 0,-11-12 0,1 1 0,11 14 0,-3-15 0</inkml:trace>
  <inkml:trace contextRef="#ctx0" brushRef="#br0" timeOffset="46148">1279 11083 24575,'-16'0'0,"-32"-30"0,-9-13 0,18 14 0,0-4-1672,3 3 1,-5-5 0,0-1-1,4 2 1672,1-2 0,3 1 0,1-3 0,4-3 0,0-4 0,2 0 0,1 4 0,-11-11 0,4 1 971,3-18 1,5 20-972,9 48 0,11 45 0,7 26 0,-5-23 0,1 4 0,-1 3 0,2 1-741,1 9 1,2 4 0,1 0 0,0-3 740,0-9 0,0-1 0,1-2 0,1-3 0,3 3 0,2-3 0,6-12 0,37 0 0,-2-29 0,5-10 0,-10-9 0,2-7 699,2-2 0,4-4 0,-5-5-699,-12-5 0,-5-3 0,1-3 0,3-2 0,0-3 0,-4 2 0,-4-6 0,-4 3 0,-3 7 0,-4 10 0,-6 17 0,-1 5 0,-2 6 0</inkml:trace>
  <inkml:trace contextRef="#ctx0" brushRef="#br0" timeOffset="46533">1610 10211 24575,'9'-2'0,"-7"15"0,6 43 0,-3-3 0,-1 13 0,-1-6 0,-3-2 0,3-5 0,9 5 0,8-22 0,4-58 0,5-18 0,2 10 0,4-2 0,-1 0 0,6-19 0,1 12 0,4 32 0,-2 14 0,0 25 0,-21 9 0,-9-4 0,-5 3 0,-8 20-601,-15-21 0,-5 0 601,4-8 0,-6-1 0,-17-1 0,-11-2 0,5-3 0,6-3 0,0-2 0,-15 6 0,5-6 0,23-14 0,21-4 0,5 4 0</inkml:trace>
  <inkml:trace contextRef="#ctx0" brushRef="#br0" timeOffset="47764">133 12160 24575,'26'-37'0,"8"19"0,15 2 0,5 0 0,0 0 0,2-2 0,1 1 0,4 0 0,7-1-1093,-17 5 1,4 0 0,3-1 0,3-1-1,2 1 1,0-1 0,-1 2 0,-3 0-1,-3 1 844,11-2 1,-3 1 0,-2 1 0,0 1-1,2-1 1,4-1 248,-7 2 0,5-2 0,2 0 0,2 0 0,-1 0 0,0 0 0,-3 2 0,-5 0 0,-5 3-148,5 0 1,-6 2 0,-3 1 0,-1-1 0,2 0 147,5-3 0,5-1 0,-3 0 0,-6 1 0,-11 3 523,14-1 1,-38-3 0,-15 5 0</inkml:trace>
  <inkml:trace contextRef="#ctx0" brushRef="#br0" timeOffset="48770">946 12668 24575,'0'-22'0,"-6"-2"0,5 0 0,-15-32 0,8 24 0,0-1 0,-10-23 0,-1 17 0,4 28 0,-18 9 0,-23 31 0,5 5 0,14 9 0,5 12 0,17-8 0,6 3 0,0-1 0,-7 5 0,3 1 0,1 14 0,12-9 0,31-22 0,20-28 0,2-30 0,3-10 0,-15 6 0,-1-2 0,10-14 0,-7 1 0,-12 3 0,-10 25 0,-16 12 0,1 23 0,2-5 0,0 10 0,15-17 0,12 10 0,-11-19 0,7 10 0</inkml:trace>
  <inkml:trace contextRef="#ctx0" brushRef="#br0" timeOffset="49916">631 13484 24575,'0'53'0,"0"0"0,3-6 0,1 2 0,1 1 0,-1 5 0,1 0 0,0-1-1045,0-6 0,0 0 0,0-4 1045,6 9 0,-1-9 0,-8-10 988,6-25-988,-7-42 0,-2-16 0,16-6 257,-12 4 1,4 3-258,23 10 0,4 34 0,5 11 0,6 14 0,-1 5 0,-4-4 0,-2 2 816,-1 9 0,-14 2-816,-43 9 0,-10-14 0,-13-2 0,-6-1 0,4-9 0,-1-4 0,-3 2 0,3-2 0,-18-4 0,50-10 0,6 0 0,13 0 0</inkml:trace>
  <inkml:trace contextRef="#ctx0" brushRef="#br0" timeOffset="51538">423 14991 24575,'12'6'0,"24"41"0,4 12 0,-18-30 0,2 1 0,5 12 0,3 5 0,-5-11 0,1-8 0,-8-5 0,-9-11 0,-7-2 0,-4-5 0</inkml:trace>
  <inkml:trace contextRef="#ctx0" brushRef="#br0" timeOffset="52029">696 14963 24575,'-33'31'0,"-12"12"0,2-2 0,-6 3-2922,-3-5 0,-1-1 2922,9-4 0,0-2 0,4-5 0,5-8 1735,18-16-1735,20 10 942,17-28-942,26 2 0,5-15 0,7 2 0,-22 13 0,-9-9 0,-22 10 0,-5-9 3167,0-7-3167,-15-30 0,11 13 0,-16-9 0,19 31 0,-4 12 0,5 14 0,0 11 0,3 22 0,2 16 0,-1-4 0,-3-5 0,1 2-604,5 9 1,3 5 0,1-7 603,-3-13 0,3-4 0,5-5 0,3-2-28,14 22 1,-14-25-1,-4-5 1</inkml:trace>
  <inkml:trace contextRef="#ctx0" brushRef="#br0" timeOffset="52293">849 15080 24575,'0'-48'0,"9"30"0,-2 49 0,-1 20 0,0-6 0,0 4-743,3 5 0,2 5 0,-3-2 743,-7-8 0,-1-2 0,3-2 0,10 14 0,0-4 0,-12-7 0,0-7 0,9-3 178,-10-14 1,0-13 0,0-7-1</inkml:trace>
  <inkml:trace contextRef="#ctx0" brushRef="#br0" timeOffset="52580">849 15225 24575,'50'-37'0,"0"0"0,-14 4 0,1 6 0,0 13 0,-1 10 0,3 22 0,-27-3 0,0 24 0,-32-13 0,3 0 0,-14-7 0,-4-1 0,-5 7 0,8-10 0,1-1 0,-8 15 0,13-7 0,7-2 0,14-11 0</inkml:trace>
  <inkml:trace contextRef="#ctx0" brushRef="#br0" timeOffset="52799">1416 14887 24575,'0'16'0,"0"9"0,0 36 0,-1-8 0,2 1 0,4-16 0,0-1-462,-6 17 0,4-3 462,27 0 0,-25-21 0,15-10 0</inkml:trace>
  <inkml:trace contextRef="#ctx0" brushRef="#br0" timeOffset="53331">525 16578 24575,'-19'-22'0,"36"46"0,20 25 0,-3-5 0,-11-13 0,1 1-1306,13 17 1,6 6-1,-5-15 1306,3-21 303,-19-25 1,-3 4 0,-9-4 0</inkml:trace>
  <inkml:trace contextRef="#ctx0" brushRef="#br0" timeOffset="53779">887 16520 24575,'-44'40'0,"-1"1"0,1-1 0,0 1 0,3-7 0,1 0 0,4 1 0,-5 7 0,2-3 0,10-13 0,7-12 0,46-19 0,-6-6 0,36-11 0,-6 1 0,-9 2 0,6-3 0,-6 2 0,13-7 0,2-1 0,-15-7 0,-50-2 0,-11 2 0,7 1 0,-6-7 0,-2 12 0,11 37 0,6 16 0,-11 29 0,13-8 0,4 11 0,1-2 0,-1-9 0,0 0 0,0 1-640,-1 13 0,0 1 0,6-5 640,11-2 0,3-10 0,5-7 0,5-21 0,-12-15 0</inkml:trace>
  <inkml:trace contextRef="#ctx0" brushRef="#br0" timeOffset="54035">1194 16505 24575,'0'3'0,"0"36"0,5 21 0,0 8 0,-4-16 0,1 1-2449,8 14 1,1-3 2448,-10-26 0,0-2 620,9 2 1,0-1-621,-8 13 211,6-9 1,-8-31 0,0-5 0</inkml:trace>
  <inkml:trace contextRef="#ctx0" brushRef="#br0" timeOffset="54281">1192 16462 24575,'15'-36'0,"13"5"0,35 13 0,-30 10 0,1 6 0,15 25 0,-3 5 0,-2-6 0,-14 11 0,-14 4 0,-33-9 0,-13-1 0,-8 7 0,-4-1-671,-1-1 0,-3-2 671,-1-3 0,3-4 0,1-5 0,23-7 0,6-5 0</inkml:trace>
  <inkml:trace contextRef="#ctx0" brushRef="#br0" timeOffset="54597">1618 16299 24575,'31'-17'0,"1"1"0,6 3 0,9 9 0,-28 54 0,-7-13 0,-1 3 0,-3 4 0,-4 1-1116,-6 7 1,-4-3 1115,-8 9 534,-12-14-534,18-31 0,48-21 0,11-11 0,9 0 0,5 1 0,-15 9 0,-1 0 0,6-10 0,-1 1 0,-13 16 0,-4 0 0,0-13 0,-5 15 0,-27 0 0</inkml:trace>
  <inkml:trace contextRef="#ctx0" brushRef="#br0" timeOffset="55138">375 17541 24575,'-46'21'0,"1"1"0,-9 3 0,67-12 0,18-18 0,10-8 0,4 1 0,6-2 0,8-3-1031,-11 1 1,6-1 0,4-3 0,4-1 0,0-1 0,0 1 0,-2 1 1030,-3 0 0,0 0 0,-1 0 0,1 0 0,1-1 0,0 1 0,3-1-376,-7 3 1,3 0-1,1-1 1,1 0 0,0 0-1,0 0 1,-2 1 0,0 1-1,-3 0 376,5-1 0,-2-1 0,0 1 0,-2 1 0,0 1 0,-2 1 0,-2 4 0,9 0 0,-1 4 0,-3 2 0,-2 0 0,-6 1 0,3-2 0,-6 1 0,-1 2 0,30 2 0,-20 2 0,-43-1 0,-5 0 0,-1 0 0</inkml:trace>
  <inkml:trace contextRef="#ctx0" brushRef="#br0" timeOffset="58168">1855 15045 24575,'19'0'0,"7"0"0,30-10 0,-18 9 0,-2-1 0,5-8 0,3 10 0,-39 0 0</inkml:trace>
  <inkml:trace contextRef="#ctx0" brushRef="#br0" timeOffset="58370">1975 15246 24575,'17'-12'0,"9"-10"0,5 13 0,3-5 0,-18 8 0,8 6 0,-15 0 0,5 0 0</inkml:trace>
  <inkml:trace contextRef="#ctx0" brushRef="#br0" timeOffset="58752">2288 14797 24575,'8'15'0,"13"16"0,-17 10 0,13-5 0,2 3 0,-8-6 0,-1-1 0,7-2 0,0-3 0,5 4 0,14-74 0,-25 21 0,14-39 0,-25 45 0,4 10 0,-2 8 0,2 4 0,-4-2 0</inkml:trace>
  <inkml:trace contextRef="#ctx0" brushRef="#br0" timeOffset="59283">2754 15108 24575,'-5'-29'0,"-1"6"0,-10 27 0,0 7 0,5 5 0,27 0 0,10-26 0,30-3 0,-25-15 0,2 13 0,-13-1 0,1 1 0,4-41 0,0 8-363,-18 12 0,-3-1 363,6-27 0,-15 3 0,-2-1 0,7 22 0,-3 0 0,-12-21 0,-1 7 0,6 19 0,-16 14 0,20 25 0,-10 31 0,14 31-863,2-13 1,2 11-1,4 1 863,1-12 0,2 2 0,3 0 0,4 2 0,3-2 0,5 3 0,1 0 0,1-2 0,-3-4 0,4 12 0,-2-3 0,4-7 0,3-11 0,2-3 0,-7-13 0,-7-12 0</inkml:trace>
  <inkml:trace contextRef="#ctx0" brushRef="#br0" timeOffset="59767">2282 16231 24575,'48'-18'0,"-15"7"0,11 5 0,-32 6 0,2 0 0</inkml:trace>
  <inkml:trace contextRef="#ctx0" brushRef="#br0" timeOffset="59931">2324 16336 24575,'16'-17'0,"8"-3"0,14 2 0,-2 2 0,1 1 0,0 0 0,13-5 0</inkml:trace>
  <inkml:trace contextRef="#ctx0" brushRef="#br0" timeOffset="60214">2668 16083 24575,'0'16'0,"0"4"0,6-4 0,22 36 0,-10-23 0,14 19 0,-10-38 0,-5-22 0,8-9 0,-6-18 0,0-16 0,-8 12 0,-3-12 0,-8 25 0,0 6 0,9 19 0,7 13 0,-3 1 0,1 2 0</inkml:trace>
  <inkml:trace contextRef="#ctx0" brushRef="#br0" timeOffset="60414">3148 16079 24575,'42'-12'0,"-6"0"0,3-1 0,-1 1 0,2-1 0,7-1 0,-1-3 0,-4-4 0,-1-2 0,11-2 0,-1 2 0,-17 9 0,-2 0 0,1-2 0,0 0 0</inkml:trace>
  <inkml:trace contextRef="#ctx0" brushRef="#br0" timeOffset="61096">1423 13766 24575,'52'-36'0,"-14"24"0,2 3 0,-3 1 0,-1 1 0,28 7 0,-47 0 0</inkml:trace>
  <inkml:trace contextRef="#ctx0" brushRef="#br0" timeOffset="61246">1488 13969 24575,'40'-13'0,"1"0"0,3-2 0,2 1 0,8-2 0,-2 0 0,-15 5 0,-1 0 0</inkml:trace>
  <inkml:trace contextRef="#ctx0" brushRef="#br0" timeOffset="61498">2041 13465 24575,'6'31'0,"1"5"0,3 1 0,19 5 0,-17-8 0,1-4 0,13-9 0,-11-16 0,10-28 0,-2 0 0,-4-22 0,-10 15 0,-9-8 0,0 20 0,5-2 0,1 15 0,0 5 0,-2 0 0</inkml:trace>
  <inkml:trace contextRef="#ctx0" brushRef="#br0" timeOffset="61764">2580 13714 24575,'5'-11'0,"-4"-3"0,9 12 0,31-17 0,18 0 0,-25 11 0,1-2 0,4-7 0,-3 1 0,-7 12 0,-2-14 0,-22 18 0</inkml:trace>
  <inkml:trace contextRef="#ctx0" brushRef="#br0" timeOffset="62219">1363 12617 24575,'42'-12'0,"1"0"0,-9 3 0,0 0 0</inkml:trace>
  <inkml:trace contextRef="#ctx0" brushRef="#br0" timeOffset="62412">1393 12811 24575,'3'-12'0,"19"-5"0,26 9 0,5-4 0,1 2 0,-3 7 0,-15-3 0,1 0 0</inkml:trace>
  <inkml:trace contextRef="#ctx0" brushRef="#br0" timeOffset="62913">1917 12338 24575,'13'43'0,"0"0"0,6-1 0,-1 0 0,-8 6 0,-1-2 0,21 4 0,-8 4 0,2-77 0,2-19 0,-5 6 0,-2-3 0,5-17 0,-2-5 0,0 1 0,-7 5 0,-12 5 0,12-1 0,36 76 0,-4 11-1149,-10-3 1,-1 4 1148,-11-5 0,-2-2 0,14 17 0,-1-20 0,5-41 0,-4-12 0,-13-19 0,-3 12 0,-15 9 0,1 4 0,7 13 2297,-7-2-2297,8 14 0,-2 5 0,-7-3 0,0 2 0</inkml:trace>
  <inkml:trace contextRef="#ctx0" brushRef="#br0" timeOffset="63994">2542 9080 24575,'-8'-16'0,"44"-9"0,8 8 0,-10 14 0,0 6 0,4 9 0,-20 42 0,-16-15 0,-4 4-1392,-3 15 0,-3 3 1392,1-16 0,-1 0 0,0 5 0,1-1 0,1 8 0,-1 1 0,1-3 0,1-6 0,-2 14 0,2-3 0,-1 5 0,2 4 0,8-21 0,13-29 0,-6-18 0,28 30 0,-18-8 0,4 6 0,-4 5-375,-14-2 0,-2 2 375,6 2 0,-1 4 0,-7 18 0,-3-1 0,11 2 0,-7-18 0,-2-4 0,0-17 0,4 1 2666,-11-4-2666,-1-2 0,-5-9 0,-1 8 868,-5-3-868,3 5 0,2-5 0,7-6 0</inkml:trace>
  <inkml:trace contextRef="#ctx0" brushRef="#br0" timeOffset="64563">3334 9886 24575,'6'-42'0,"-1"10"0,-5 2 0,-9 13 0,2 6 0,-23 14 0,-6 8 0,5 6 0,-9 10 0,4 3 0,19 9 0,0 4 0,26-25 0,11-13 0,18-5 0,13-11 0,0-2 0,-6 2 0,1-4 0,-8 6 0,-31 13 0,0 3 0,18 25 0,5-15 0,4-5 0,0-1 0,2-5 0,6-6 0</inkml:trace>
  <inkml:trace contextRef="#ctx0" brushRef="#br0" timeOffset="65344">3752 9899 24575,'-9'-38'0,"0"0"0,-6 4 0,2 3 0,4 2 0,-11 9 0,8 10 0,-3 5 0,-8 29 0,1-1 0,5 23 0,17-11 0,12-15 0,9-6 0,-3-23 0,7-19 0,-13-21 0,-4-9 0,1 11 0,-1-3 0,-3 6 0,-2-2 0,-1 0 0,-7-17 0,-1 4 0,2 22 0,0 3 0,-2-6 0,-5 9 0,-8 22 0,11 37 0,-4 18 0,1 8 0,8 0 0,3 2-479,-1-7 0,1 3 0,2 1 479,3 7 0,2 1 0,2-5 0,5-4 0,4-4 0,0 17 0,10-12 0,21-35 0,5-13 0,-12-3 0,-1-4 0,14-3 0,-6-6 0,-9-24 0,-27 0 0,-13-29 0,-9 30 0,2-11 1437,-8 39-1437,8 11 0,3 1 0,4 5 0,0-1 0,14-4 0,6-1 0,23-5 0,0-20 0,17-6 0,-22-8 0,-6 5 0,-16 24 0,-6 12 0,2 5 0,7 6 0,5-11 0,41-1 0,-26-6 0,23 0 0,-38-13 0,4 0 0,-3-8 0,2 11 0,-16 3 0,-2 7 0</inkml:trace>
  <inkml:trace contextRef="#ctx0" brushRef="#br0" timeOffset="66400">2543 5904 24575,'0'-40'0,"17"12"0,-4 19 0,25 51 0,-25 9-1667,-4 2 1,-2 13-1,-4-3 1667,-7-17 0,-4-2 0,0 3 0,3 5 0,-1 5 0,0-1 0,-1-3 0,-5 0 0,-2-3 0,2 3 0,4 0 0,1 4 0,2 0 0,2-4 0,2-3 0,3-3 0,1 1 0,3 14 0,3 2 0,5-8 121,10-7 1,6-4-122,-3 0 0,3 3 0,0-2 0,3 3 0,1 0-546,-8-7 1,1 2 0,-3-3 545,-1 2 0,-2-2 0,-1-1 0,-1 3 0,3 20 0,0-1 0,-6-23 0,-1-2 0,1 9 0,-3-5 0,-3-12 3290,-6-8-3290,-21-10 0,13-2 0,-13-9 0</inkml:trace>
  <inkml:trace contextRef="#ctx0" brushRef="#br0" timeOffset="67854">3387 6437 24575,'-21'-21'0,"-1"1"0,-7-2 0,8 9 0,5 13 0,1 16 0,20 2 0,38-1 0,-4-25 0,4-6 0,0 4 0,-2-3 0,-4-12 0,-6 1 0,-3 15 0,-21 6 0,32 38 0,11-20 0,-17-2 0,1-2 0,31-11 0,-2-9 0,-20 7 0,4-12 0,-18 7 0,-4-23 0,-12 10 0,1-15 0,-14-2 0,-8 4 0,-3-14 0,-15 5 0,-16 22 0,-7 3 0,16 4 0,-1 3-378,-23 6 0,2 8 378,-4 14 0,37 41 0,34-55 0,25 3 0,-8-31 0,0-15 0,0-8 0,-3-7 0,-11 11 0,-2-3 0,0 2 0,11-10 0,-3 2 0,-13-3 0,0 19 0,7 41 0,-15 54 0,-1-23 0,2 1 0,5 16 0,5 1 0,3-4 0,7-5 0,11-11 0,3-5 0,-7 1 0,2-6 0,6-14 0,-1-11 0,16-21 0,-11-8 0,0-2 0,4-4 378,-13 11 0,1 10-378,20 49 0,-6-14 0,6-4 0,-8-7 0,2-2 0,1-2-914,20 3 0,-2-7 914,-9-13 0,-3-3 0,-5 6 0,-5 0 0,-2-10 0,14 4 0,-43 15 0,3 5 0,0 2 0,42 19 0,-22-11 0,0-1 0,27 10 0,-13-6 0</inkml:trace>
  <inkml:trace contextRef="#ctx0" brushRef="#br0" timeOffset="69438">703 4085 24575,'0'58'0,"4"-13"0,2 12 0,0-1 0,-1-14 0,0 0 0,-34-26 0,21-55 0,3-25-900,-14 1 1,-6-6-1,9 11 900,13-8 0,-8 20 640,20 27-640,36 3 0,-5 30 0,17-11 0,-29 23 0,-17 1 2059,-5 0-2059,-11 0 0,-7 2 0,0-16 0,-5 6 0,6-8 0,5-5 0,1-1 0</inkml:trace>
  <inkml:trace contextRef="#ctx0" brushRef="#br0" timeOffset="69615">1093 3777 24575,'8'6'0,"-6"30"0,-6 24 0,0 3 0,0-9 0,0 4 0,-1 1 0,1-2 0,0-5 0,0 0 0,0-1 0,0-1 0,-1 7 0,1-1 0,-1 0 0</inkml:trace>
  <inkml:trace contextRef="#ctx0" brushRef="#br0" timeOffset="70117">857 4968 24575,'0'39'0,"0"1"0,4 18 0,2 4 0,0-28 0,1-1-547,-1 34 1,0-3 546,4-24 358,-10-8-358,0-27 181,-9-18-181,-9-37 0,-1-18 0,11 17 0,3-3 0,0 1-520,-3 1 1,0 1 0,4 1 519,9-17 0,11 16 0,12 36 511,1 15-511,-5 13 0,1 12 0,-9 2 0,-3 6 0,-28-1 0,-9 2 0,0-8 0,-1-2 0,-7 3 400,2-6 0,25-22 0,5-4 1</inkml:trace>
  <inkml:trace contextRef="#ctx0" brushRef="#br0" timeOffset="70314">1152 4880 24575,'57'4'0,"-25"34"0,-34-5 0,-8 3 0,-10 27 0,0-14 0,47-39 0,22-5-1699,-8-15 1,3-4 1698,1 5 0,2 0 0,13-10 0,-1-1-82,-17 4 1,-2 2 0,-2 7 0,-5-1 0,-8-7 0</inkml:trace>
  <inkml:trace contextRef="#ctx0" brushRef="#br0" timeOffset="70813">1690 4376 24575,'44'-36'0,"10"14"0,16 0 0,-6 5 0,-11 6 0,2 2-1306,-6-3 1,8-2 0,-3 0 0,-12 6 1305,7 6 1573,-18-8-1573,-20 5 846,-6-1-846,-5 17 0,0-12 0,0 18 0</inkml:trace>
  <inkml:trace contextRef="#ctx0" brushRef="#br0" timeOffset="71117">2077 4931 24575,'3'0'0,"46"-7"0,22-4 0,-12 3 0,3-1-1559,-5-2 1,4-3 0,-4 2 1558,4 4 0,-8 0 1426,8-17-1426,-31 18 0,-8-3 0,-22 6 0</inkml:trace>
  <inkml:trace contextRef="#ctx0" brushRef="#br0" timeOffset="71616">2741 4146 24575,'-47'1'0,"0"0"0,0 0 0,-8-4 0,7 9 0,14 23 0,9 7 0,8 15 0,7-3 0,19-14 0,43-7 0,10-38 0,-16 7 0,1-4 0,3-19 0,-4-5 0,5-2 0,2-5 0,-46 47 0,8 46 0,-7-18 0,1 2 0,2 1 0,0 0 0,2-4 0,0-4 0,10 3 0,-11-14 0,1-8 0</inkml:trace>
  <inkml:trace contextRef="#ctx0" brushRef="#br0" timeOffset="72583">2988 4658 24575,'-6'19'0,"1"0"0,14 35 0,4 11 0,-10-25 0,-1 1-768,9 23 1,0-3 767,-5-5 498,-5-46-498,13-40 0,10-18 0,14 22 0,5 0 0,0-20 0,4 6-1029,15 26 1,1 13 1028,-24 4 0,-2 4 0,22 8 0,-25 16 0,-19-4 690,-15 3-690,-19-10 0,-32 3 0,-8-8 0,-7-1 0,5 0 0,0-1-128,-3-2 1,7-2 0,-3 1 0,50-10 0</inkml:trace>
  <inkml:trace contextRef="#ctx0" brushRef="#br0" timeOffset="76596">252 3721 24575,'-20'-10'0,"60"-2"0,30-1 0,-16-1 0,4-1 0,5 1-1967,-14 4 1,3 0 0,2 1 0,1 0 0,0-2 1668,5 0 0,2-1 0,1-1 0,-1 1 0,-1 0 298,-7 2 0,-1 0 0,0 1 0,-1 0 0,1 0 231,-1 0 0,-1 1 0,1 0 1,2 0-1,2 0-231,5-1 0,4 0 0,2 0 0,0 0 0,-4 1 0,-6 1 0,-2 1 0,-6 1 0,-2 0 0,4 0 0,16-3 0,5-2 0,-5 0 0,-15 3 1929,-1 0-1929,-28-7 0,-23 8 0,-6 1 6065,-5 5-6065,9 0 2171,41-10-2171,5 8 0,8 1 0,-8-5 0,2-2 0,0 1-1332,21 6 1,-2 0 1331,-12-5 0,-7 1 0,-4 5 0,-24 9 0,-8 24 0,-4 12 0,-5 7 0,0 5-1285,6-10 1,2 2-1,-2 0 1285,-5 2 0,-3 0 0,3-3 0,11 9 0,5-2-843,0 1 0,3-4 843,-1-16 0,4-5 917,6-4 0,1-7-917,0-10 0,-7-10 0,-10-1 3895,-12-9-3895,7 9 2474,7 16-2474,27 32 0,-16-6 0,1 6 0,5 5 0,0 1-600,-9-8 0,-2-3 600,-3-2 0,-1-1-249,-4-4 0,0-3 249,17 12 0,-5 6 0,1-41 0,-20 1 0,7-9 1168,-8 9-1168,22 4 530,-8 0-530,14 6 0,-6-4 0,27 11 0,-5-10 0,2-1 0,-13-4 0,0-1 0,10 0 0,-3-2 0,3-3 0,-20-5 0,8 6 0,-15-3 0,-5-2 0,-1 2 0,-12-4 0</inkml:trace>
  <inkml:trace contextRef="#ctx0" brushRef="#br0" timeOffset="77082">4389 4991 24575,'53'34'0,"-1"1"0,-6-4 0,-8-4 0,-13-8 0,-14-8 0,-6-7 0</inkml:trace>
  <inkml:trace contextRef="#ctx0" brushRef="#br0" timeOffset="78007">3730 4576 24575,'54'35'0,"1"-1"0,-2-4 0,4 0 0,-2-1 0,-10-8 0,-1 0 0,2-1 0,10 6 0,2 0 0,1 2 0,-9 0 0,2 2 0,-1 1 0,-4-2-3050,-3-3 1,-4-1-1,4 2 3050,5 3 0,5 4 0,-1-1 0,-8-5 0,-4 0 0,-4-4 1236,2-5 0,-3-2-1236,0 5 1431,0-12-1431,-24-5 0,3-1 0,16 28 5246,-13-11-5246,21 30 0,-24-28 0,5 23 0,2-10 0,-12 12 0,25-4 0,-17 8 0,5-16 0,-11 5 0,-7-25 0,-4 4 0,4-8 0,-5 12 0,0-11 0,-5 8 0,-1-1 0,0-7 0,-5 12 0,-24 20 0,11-20 0,-2 2 0,-3-2 0,-24-3 0,0 8 0,19-21 0,-2-1 0,-4 4 0,-1 0 0,-6-5 0,-1-1-624,-1 0 0,1 0 624,2 0 0,1-2 0,9-3 0,1-2 0,-31 1 0,8 12 0,0 1 0,23-10 0,2 0 0,-17 14 0,4-1 0,7-13 0,0 9 0,-2 1 0,-15-9 0,12 10 0,-3 4 0,-9 4 0,0 3 0,8 1 0,0 4 0,2-1 0,-3 3 0,5-2 0,5-4 0,4 0 0,-2 9 0,7-4 0,13-12 0,0 3 0</inkml:trace>
  <inkml:trace contextRef="#ctx0" brushRef="#br0" timeOffset="78547">3575 6276 24575,'-33'6'0,"-14"10"0,14 6 0,-2 3 0,2-3 0,0 1-2121,-11 8 1,1 2 2120,15-8 0,0 5 0,-3 10 0,-2 7 0,3-3 0,6-6 0,1 1 0,1 3 0,-1 5 0,4-2-116,7 10 0,5-5 116,-5 11 508,6-4 1,0 0-509,-2 3 0,16 0 0,-6-4 0,17-10 0,-12 7 0,-4 15 0,1-3 0,0-17 0,1-1 0,-1 5-730,-1 9 1,1 7 0,-1 0 0,-2-9 729,-1 7 0,0-7 0,4-3 0,2-8 1735,10-4-1735,14-20 0,4-5 0,-9-3 0,26-1 0</inkml:trace>
  <inkml:trace contextRef="#ctx0" brushRef="#br0" timeOffset="79564">3298 8362 24575,'-13'49'0,"0"0"0,3 1 0,1 5 0,7-5 0,13 4 0,4-3-2475,-6 15 0,4-2 2475,7-19 0,5-6 0,13 10 1501,2-9-1501,-12-19 0,3-1 0,22 9 0,-21-19 0,1-1 401,-2 3 1,2-3-402,18-6 0,4-3 0,7 5 0,1 1-702,-4-6 0,-2 0 702,-3 0 0,-3 0 0,-10 0 0,-1 0 0,-6-1 0,2 2 0,10 6 0,-2 2 2437,14 4-2437,-7 16 0,-20-9 0,-5-7 0,0 9 0,4-6 1613,-3 5-1613,-7-2 0,2 1 0,-19-3 0,21 17 0,-21-11 0,7 7 0,-14-9 0,2 0 0,-15 4 0,-2 11 0,-6 3 0,1 16 0,-2-8 0,10-7 0,-6-9 0,8-10 0,-9 9 0,-31 7 0,2-4 0,19-10 0,1-1 0,-7-3 0,12 9 0,-20 13 0,-4 2 0,0-3-870,15-10 1,-5 5 0,5-6 869,-13 5 0,-2-1 0,11 0 0,-1 2 0,11-5 0,0 2 0,-10 13 0,2 3-358,11-8 1,0 6 357,0 7 0,-3 11 0,0 1 0,5-12 0,2-7 0,1-2 0,1 4 0,1-1 0,-1 1 0,0-1 0</inkml:trace>
  <inkml:trace contextRef="#ctx0" brushRef="#br0" timeOffset="82648">30467 5113 24575,'0'-60'0,"0"39"0,0 42 0,16 40 0,-8-20 0,0 6 0,2-4 0,8-1 0,0-2 0,-1 23 0,5-9 0,30-26 0,-3-17 0,4-9 0,2-18 0,3-7-1316,-6 9 0,4-1 0,-2-5 1316,-4-8 0,-2-5 0,3-3 0,-8 8 0,4-3 0,0-2 0,-1 2 0,-2 1 0,0 1 0,-3 2 0,0 0 0,2-2 0,2 0 0,3-2 0,0-1 0,-2 4 0,-8 4 0,7-2 0,-5 5 0,0 0 0,-9 8 0,-22 13 0</inkml:trace>
  <inkml:trace contextRef="#ctx0" brushRef="#br0" timeOffset="98987">15059 6068 24575,'0'-40'0,"0"8"0,5 21 0,12 38 0,1 17 0,-5 16 0,1-19 0,4 5 0,-3 2 0,-4 2 0,-3 1 0,1-5 0,2-6 0,1-3 0,0 16 0,7-10 0,44-39 0,-11-19 0,9-12 0,1 2-1570,-13 10 0,0 2 0,2-1 0,2-3 1570,3-6 0,2-4 0,1-2 0,0 0 0,-2 2 0,2-2 0,-2 2 0,1-1 0,6-2 0,-9 5 0,6-2 0,3-1 0,1-1 0,-1 0 0,-3 2 0,-7 2-411,8-5 1,-7 3 0,-1 0 0,4-1 410,-5 6 0,6-2 0,1 0 0,-3 1 0,-7 2 0,-11 3 0,-4-1 0,-11 3 0,-3 3 0,-14-3 0,-2 20 0,-5-7 0,0 13 0</inkml:trace>
  <inkml:trace contextRef="#ctx0" brushRef="#br0" timeOffset="105943">18026 6530 24575,'0'-15'0,"-5"-2"0,4 0 0,-4-3 0,-3-13 0,6 1 0,2-3 0,-9-21 0,9-8 0,0 36 0,5 11 0,-4 2 0,4 4 0,0 5 0,14-5 0,16 1 0,9-1 0,4-1 0,-15 1 0,1 0-1483,22 2 0,2 0 1483,-14-5 0,4 0 0,8 6 0,12 3 0,2 0 0,-8-2 0,-8-5 0,-5-1 0,4 2 0,9 3 0,8 3 0,-3 0 0,-11 0 0,-9-1 0,-2 0-83,0 2 1,5 2 0,2-2 82,9-4 0,2-2 0,0 1 0,-3 4 0,0 1 0,0-2 0,2-6 0,0-2 0,-3 4 0,3 8 0,0 1 0,-14-5 0,2-3 0,-1 2 0,16-1 0,-1 1-586,-17 3 0,2-1 1,-4 0 585,2 0 0,-2-1 0,2-3 0,5-1 0,11 4 0,8 2 0,-6-2 0,-7-5 0,2 0 0,-6 5 0,6 0 0,1 1 0,-7 0 0,6-2 0,-4 1 0,7-1 0,-2 1 0,-10 1 0,-3-1 0,15-9 0,-22 6 0,-1-1 0,-4-3 0,-1-1 0,28-3 2625,-23 9-2625,-34 17 261,-1 11-261,-5 18 0,0 6 0,0 11 0,0-1 0,0-3 0,0 0 0,0 2-87,0 10 1,0 1 0,0-4 86,0 7 0,0-11 0,0-10 0,0-22 0,5-9 0,1-9 0,5 3 0,-5-7 0,-2 2 0</inkml:trace>
  <inkml:trace contextRef="#ctx0" brushRef="#br0" timeOffset="114972">18469 5623 24575,'-5'-10'0,"4"-1"0,-9 5 0,9 36 0,4 25 0,1 13 0,-3-9 0,-1 5 0,2-1-1824,5-3 1,3-1 0,-3-1 1823,-6-2 0,-2-1 0,3-10 0,9 3 1212,-5-7-1212,-4-24 0,4 3 0,-12-23 0,4 5 0,-4-11 0</inkml:trace>
  <inkml:trace contextRef="#ctx0" brushRef="#br0" timeOffset="115233">18325 5608 24575,'10'-35'0,"1"1"0,10-25 0,4 30 0,5 4 0,26-9 0,-8 5 0,-7 19 0,-31 8 0,1 13 0,-10 30 0,-12 10 0,-8 12 0,-7-23 0,-4-2 0,8-9 0,-1-1-462,-8 10 0,0-2 462,6-8 0,2-2 0,-16 24 0,16-26 0,10-6 0</inkml:trace>
  <inkml:trace contextRef="#ctx0" brushRef="#br0" timeOffset="115539">18557 5582 24575,'0'31'0,"0"5"0,0-6 0,13 29 0,0-28 0,11 8 0,-8-39 0,9-27 0,-8-11 0,0-13 0,-18 16 0,-34 20 0,13 21 0,-12 6 0,29-1 0,5-7 0</inkml:trace>
  <inkml:trace contextRef="#ctx0" brushRef="#br0" timeOffset="115766">18795 5626 24575,'-8'26'0,"7"-4"0,7-5 0,4-8 0,-4-9 0,-1 0 0</inkml:trace>
  <inkml:trace contextRef="#ctx0" brushRef="#br0" timeOffset="115925">18799 5541 24575,'0'-6'0,"0"1"0</inkml:trace>
  <inkml:trace contextRef="#ctx0" brushRef="#br0" timeOffset="116150">18955 5429 24575,'9'66'0,"-7"-29"0,3 1 0,4-3 0,10-11 0,1-9 0,-1-9 0,-9-1 0</inkml:trace>
  <inkml:trace contextRef="#ctx0" brushRef="#br0" timeOffset="116350">19091 5399 24575,'5'-7'0,"6"33"0,-7 15 0,-1 6 0,7-8 0,0 0 0,-8 12 0,-1-5 0,8-7 0,-9-11 0,0-12 0,0-6 0,0-5 0</inkml:trace>
  <inkml:trace contextRef="#ctx0" brushRef="#br0" timeOffset="116625">19104 5727 24575,'0'-32'0,"35"9"0,8 18 0,10 11 0,-8-4 0,-22 23 0,-7-16 0,-4 6 0,-7-25 0,10-41 0,4 2 0,1 10 0,7 1 0,18 0 0,0 4 0,1-5 0,-12 19 0,0 0 0</inkml:trace>
  <inkml:trace contextRef="#ctx0" brushRef="#br0" timeOffset="130208">21131 9251 24575,'-12'51'0,"5"-13"0,3 2 0,2 2 0,17 14 0,-2-15 0,2 0 0,19 9 0,-13-21 0,3-4 0,35-4 0,-23-36 0,5-13 0,-4 1 0,2 7 0,-3-2 0,-3-11 0,-1-7 0,-7-1 0,-9-14 0,-9 4 0,-5-8 0,2 19 0,-5 6 0,-11 17 0,1 28 0,2-13 0,9 21 0</inkml:trace>
  <inkml:trace contextRef="#ctx0" brushRef="#br0" timeOffset="130506">21665 9205 24575,'7'60'0,"-1"0"0,-1-6 0,-1 3 0,-2-1 0,-1-1 0,-1-1 0,-1 0-1440,1-3 1,0 0-1,0-1 1440,0 19 0,0-8 0,0 5 1134,0-1-1134,5-29 186,-10-27 1,8-9 0,-9-18-1</inkml:trace>
  <inkml:trace contextRef="#ctx0" brushRef="#br0" timeOffset="130680">21619 9435 24575,'37'-41'0,"0"0"0,-3 6 0,1 9 0,2 17 0,1 10 0,21 13 0,-15 15 0,-25 0 0,-6 5 0,-6 0 0,-5 1 0,-4 1 0,-5-1 0,-20 23 0,2-32 0,-6-3 0,-5-5 0,-2-1 0,1 3 0,0-4 0,-19-4 0,31-2 0</inkml:trace>
  <inkml:trace contextRef="#ctx0" brushRef="#br0" timeOffset="131571">22380 9525 24575,'-15'-34'0,"1"0"0,-19-23 0,13 37 0,2 11 0,-5-10 0,8 18 0,-45 3 0,30 16 0,-25 1 0,38 36 0,11 8 0,2-4 0,1-14 0,2 7 0,5-8 0,24 5 0,2-8 0,6-26 0,-8-15 0,15-21 0,-18-2 0,-1-4 0,2-4 0,-5-4-368,-4-16 0,-6-7 368,-6 14 0,-1-2 0,-2-1 0,-1-3 0,-2-2 0,1 2 0,0 1 0,0 0 0,0 5 0,-1-5 0,-3 11 0,-11 20 0,-4 75 0,10-8 0,2 7 0,5-3 0,3 4 0,1-2-897,4 11 1,2-4 896,2 1 0,10-8-6,21-20 0,2-9 0,-10 0 1,1-15-1,1 1 0</inkml:trace>
  <inkml:trace contextRef="#ctx0" brushRef="#br0" timeOffset="132276">23022 8704 24575,'-21'-3'0,"-18"36"0,18-7 0,1 5-3016,-8 21 1,2 9 3015,8-14 0,1 3 0,2 8 0,6-6 0,2 7 0,1 4 0,1 1 0,-1-3 0,1-5 0,-3-1 0,-1-5 0,3 1 0,5 4 0,5 3 0,5 7 0,2 2 0,3-2 0,1-8 0,1-12-258,9-2 1,5-9 257,18 12 0,0-11 1408,-8-27-1408,-29-8 0,-5 0 0,-2 0 0</inkml:trace>
  <inkml:trace contextRef="#ctx0" brushRef="#br0" timeOffset="133053">26176 8614 24575,'36'10'0,"1"1"0,2 0 0,-1 8 0,-5 19 0,-3 13 0,-5 4-1243,-9-7 0,-3 3 1,-3 3-1,-2 2 1243,-3-1 0,-2 4 0,-2 1 0,-3 0 0,-1-3-786,-4 5 0,-2-1 0,-3-2 1,-3-1 785,-2-5 0,-2-1 0,-3-2 0,-5-5 0,-13 5 0,-6-6 0,2-3-52,-3 3 0,-2-2 52,4-8 0,-3 0 0,6-6 0,-9 0 0,19-11 0</inkml:trace>
  <inkml:trace contextRef="#ctx0" brushRef="#br0" timeOffset="134103">23685 9272 24575,'0'-16'0,"0"1"0,-14-7 0,6 8 0,-12-3 0,5 7 0,-28 8 0,8-4 0,2 11 0,1 4 0,-5 8 0,2 10 0,20 13 0,5 5 0,3 6 0,4 0 0,3 1-509,-2 10 0,2-3 509,2-20 0,5-5 0,13-1 0,10-19 0,6-7 0,4-6 0,1-3 0,8 3 0,-1-3 0,-4-6 0,-4-12 0,-13-17 0,-4-12 0,-3 3 0,1 7 0,-2 0 0,-3-7 0,-1-4 0,-3 14 0,-2 18 1018,-10 34-1018,0 30 0,4-10 0,2 1 0,5 27 0,1-29 0,1-1 0,11 17 0,-8-33 0,-3 4 0</inkml:trace>
  <inkml:trace contextRef="#ctx0" brushRef="#br0" timeOffset="134325">24490 9474 24575,'-25'46'0,"5"-8"0,0 1 0,-4 20 0,6-25 0,6-6 0,12-18 0</inkml:trace>
  <inkml:trace contextRef="#ctx0" brushRef="#br0" timeOffset="134884">24777 8990 24575,'6'-9'0,"9"40"0,-12 12 0,-3 7 0,5-1 0,0 3-1714,-10 10 1,-2 0 1713,6-14 0,-1-5 1073,-10 22-1073,8-38 562,32-79-562,16 23 0,5 0 0,-12-12 0,3 3 0,21 17 0,0 14 0,-1 18 0,-19 36 0,-17-12 0,-4 3 896,-11 4 0,-7 1-896,-4-1 0,-5-2 0,-11 14 0,-16-28 0,-6-6 0,-18 6 0,11-19 0,-5-3 0,7 1 0,-2-1 0,5-2 0,8-4 0,0-1 0,-18 2 0,13-4 0,34-1 0,5 1 0</inkml:trace>
  <inkml:trace contextRef="#ctx0" brushRef="#br0" timeOffset="138496">22960 9409 24575,'-11'-26'0,"3"17"0,28 36 0,-7 6 0,24 20 0,-7-13 0,5-2 0,-5-11 0,-7-12 0,-8-9 0,-9-6 0,-1 0 0</inkml:trace>
  <inkml:trace contextRef="#ctx0" brushRef="#br0" timeOffset="139172">23130 9345 24575,'0'-16'0,"-6"15"0,4 15 0,-14 24 0,14 18 0,-15-8 0,-3 3 0,4-4 0,0 0-224,-3-3 1,-2-3 223,-11 15 0,19-39 0,-8-7 0,13-10 0,-16-7 0,17-9 0,-3 2 447,24-3-447,24 11 0,0 2 0,3 2 0,24 2 0,-9-5 0,-38-1 0,-18-5 0,0 0 0,-19-13 0,-7-3 0,-1-14 0,-2 4 0,-1-3 0,14-1 0,4 1 0,-7-6 0,7-11 0,15 71 0,-2 23 0,1 9 0,9-1 0,0 4-1374,-8 7 1,-4 6-1,2-5 1374,5-5 0,0-2 0,-6 5 0,0-4 0,6-5 0,-4-22 0,10-4 0,-6-13 0,1 2 0,-2-9 0</inkml:trace>
  <inkml:trace contextRef="#ctx0" brushRef="#br0" timeOffset="139921">24487 9271 24575,'-5'-11'0,"13"2"0,22 62 0,-7-30 0,-2 7 0,-3 0 0,-6-15 0,-1-4 0,5 0 0,-9-5 0,2-2 0</inkml:trace>
  <inkml:trace contextRef="#ctx0" brushRef="#br0" timeOffset="140405">24603 9167 24575,'-9'5'0,"-14"14"0,-6 5 0,-20 10 0,15-8 0,1-4 0,-1-10 0,18-17 0,10-1 0,43-10 0,7 9 0,4-3 0,3 0 0,-15 9 0,-2 0 0,4-4 0,-3 0 0,16-4 0,-28 2 0,-2-20 0,-40 3 0,1-9 0,-8 2 0,-1-1 0,-2-18 0,9 19 0,2 1 0,8-3 0,4 57 0,4 15 0,4 15 0,-2 2 0,-3-4 0,-1 2 0,0 2 0,2-1-1246,3-1 1,2 0 0,0 0 0,-2-1 1245,-6 14 0,-2-2 0,9-10 0,13-18 0,3-6 0,2 28 0,5-26 0,-10-13 0</inkml:trace>
  <inkml:trace contextRef="#ctx0" brushRef="#br0" timeOffset="145321">23358 17877 24575,'19'-6'0,"7"2"0,8-4 0,7-1 0,11-4 0,3-2-2353,7-5 0,1-1 2353,-19 6 0,-1 0 0,-2-1 717,7-6 0,-2-2-717,-8 1 0,1-2 0,-2 0 0,4-5 0,-2-5-755,2-11 1,1-6 0,-4 1 754,-4 2 0,-3-2 0,-9 10 0,-1-4 0,2-3 0,0-4 0,-1 5 0,2-4 0,1-3 0,0-1 0,-1 1 0,-2 1 0,1-6 0,-2 0 0,0 1 0,0-1 0,1-3-795,0 3 0,2-2 1,1-2-1,-2 1 0,-1 1 1,-4 3 794,-4 4 0,-3 1 0,-2 2 0,-1 0 0,0-2 0,0-3 0,0 0 0,-1-1 0,-1 1 0,-2 1 0,-1-6 0,-2 3 0,-1-3 0,1-4-346,1 9 0,2-5 0,-1-4 0,0 0 0,1 1 0,-1 2 0,-2 4 346,0 0 0,-1 4 0,0 2 0,0-1 0,-1-3 0,1 0 0,0-2 0,0-1 0,0 0 0,0 0 0,0 2-462,1-5 1,0 1-1,0 1 1,-2 1 0,-1 3 461,-3-1 0,-2 4 0,-1-1 0,1-1-86,3 1 0,2-1 1,-1-2-1,-1 3 1,-3 4 85,-8-10 0,-3 5 0,1-4 0,5 1 0,2-3 0,0 0 0,0 4 0,-3 3 0,0 4 0,1-2 0,1-12 0,3-3 0,0 7 1175,1 12 1,2 5-1176,4-5 0,2 5 912,-6-5 1,4 4 0,-4 40 0</inkml:trace>
  <inkml:trace contextRef="#ctx0" brushRef="#br0" timeOffset="145935">24645 12500 24575,'-20'-36'0,"1"1"0,5-3 0,2 0 0,-2 6 0,1-2 0,0-20 0,0-7 0,-1 11 0,0-3 0,1 0-1192,2 0 1,2 0-1,2-6 1192,1 11 0,1-5 0,1-2 0,1 0 0,2 0 0,1-4 0,3-1 0,1 0 0,-1 1 0,0 2 0,-2-6 0,0 3 0,-1 0 0,1 0 0,2-4 0,1-1 0,0 3 0,-1 6 0,-3-6 0,0 8-172,0 16 0,0 4 172,-3-4 0,0 4 903,1 10-903,-4 9 0,6 14 0,-5 7 439,4 6 1,-4-1-1,5-7 1</inkml:trace>
  <inkml:trace contextRef="#ctx0" brushRef="#br0" timeOffset="146721">24445 10484 24575,'-13'7'0,"-20"36"0,15-16 0,0 2-1135,-8 13 1,1 2 1134,7-7 0,-1 0 0,-6 12 0,0-2 0,-3 0 363,11-10 1,3-14-364,9-26 374,5-3-374,20-21 0,0-13 0,6 1 0,3-3 0,-10 12 0,-1 1 584,7-9 0,-1 4-584,-1 6 0,4 9 0,-9 13 0,7 19 0,-4-3 0,7 17 0,17-8 0,5-4 0,13 0 0,-8 7 0,-2-2 0,-9-12 0,-16 8 0,-42 4 0,-38-7 0,16-4 0,-2 0-758,-11 3 0,-1-3 758,4-8 0,0 1 0,-2 12 0,-5 2 0,6-8 0,-6-2 0,0 1 0,7 1 0,-3 11 0,2 0 0,-7-9 0,-5-2 0,21 2 0,28 2 0,11-12 0,6 0 0,2 0 0</inkml:trace>
  <inkml:trace contextRef="#ctx0" brushRef="#br0" timeOffset="151041">23310 18148 24575,'-50'-11'0,"-5"3"0,18 16 0,1 3 0,-27 4 0,23 2 0,-1 4 0,6 3 0,4 5 0,8 7 0,3 3 0,-1-1 0,4 1-447,9 1 0,7 0 447,17 24 0,-8-31 0,4 0 0,22 10 0,4-2 0,-11-12 0,1-4 0,12 0 0,2-5 220,14 0-220,-15-18 0,-1-1 0,15 9 0,-17-18 0,-3-4 0,0-6 0,-3-11 0,-1-5 0,-12 4 0,-1 0 0,14-3 0,-5-3 0,-18-8 0,-6 3 0,6 6 0,-21-10 0,-13 34 0,-33 39 0,13-6 337,9 2 0,4 6-337,5 29 0,10 4 0,8-12 0,18-9 0,24-31 0,17-39 0,2-10 0,7 11 0,-12-14 0,-8-1 0,-27 21 0,-10 5 0,4 23 0,-6 43 0,6 6 0,-3-22 0,2-1 0,7 0 0,14-18 0,-7-9 0,18-1 0,-10-18 0,13-5 0,-10-17 0,3-14 0,-4 3 0,-3 5 0,-2-2-742,3-8 0,2-8 0,-8 6 742,-12 7 0,-6 0 0,-2-17 0,-2 2-649,-3 19 1,-1 3 648,4-7 0,-5 13 0,-12 28 0,11 42 0,-7-2 0,1 4-1197,10 6 1,1 3 1196,-7 5 0,0 4 0,7-9 0,3 3 0,0 0-52,-1-2 0,-1-1 0,2-1 52,6 19 0,1-4 494,-5-14 1,4-9-495,14-12 0,0-10 0,4-11 2530,11 0-2530,3-29 0,10-19 0,-4-1 0,-10 8 0,-4-2 0,3-3-318,3-2 0,4-3 0,-2-1 0,-5 1 318,-5-5 0,-5 1 0,-4 2 0,-4-6 0,-5 4-13,-1 6 0,-8 5 13,-27-8 0,2 24 0,-23 22 0,4 38 0,2 11 0,17-19 0,3 3-446,-3 10 0,0 6 1,6-3 445,6-4 0,10 0 1277,18 14 0,6-5-1277,-3-3 0,4-11 0,3-10 159,-1-25-159,1-5 0,4-12 0,-13 2 0,-5 1 0</inkml:trace>
  <inkml:trace contextRef="#ctx0" brushRef="#br0" timeOffset="153163">15715 17884 24575,'-6'48'0,"1"-6"0,5 4 0,0 3 0,-1-12 0,2 0 0,13 13 0,4-2 0,2 12 0,16-21 0,5-7 0,-1-17 0,25-27 0,-34-19 0,-13 4 0,-4-7 0,-4-6 0,-2-7 0,-2 3 0,2 3 0,-2 0 0,-4-23 0,-2 6 0,-2 24 0,-7 41 0,9-6 0,0 24 0</inkml:trace>
  <inkml:trace contextRef="#ctx0" brushRef="#br0" timeOffset="153415">16145 17965 24575,'-9'38'0,"8"3"0,0 5 0,-4-6 0,1 2-2134,9 20 0,3 2 2134,-8-5 0,3 0 0,8 2 0,3 5 0,-10-17 0,-1 4 0,0 0 0,1-5 0,4 10 0,-1-2 0,0-1 0,-1 2 0,-8-30 328,-6-35 0,6 7 1,-7-26-1</inkml:trace>
  <inkml:trace contextRef="#ctx0" brushRef="#br0" timeOffset="153641">16054 18077 24575,'43'-21'0,"1"0"0,-1 1 0,15-10 0,-8 18 0,-23 37 0,-8 11 0,-6-4 0,-5 1 0,-5 11 0,-9 2 0,-9-1 0,-10-4 0,-18-5 0,-4-4 0,17-3 0,0-2 0,-7-4 0,5-6 0,22-11 0,5-6 0</inkml:trace>
  <inkml:trace contextRef="#ctx0" brushRef="#br0" timeOffset="154037">16896 17548 24575,'-49'44'0,"26"-4"0,0 14 0,1 6 0,5-1 0,5 0 0,3 1 0,3 2 0,-3 2-1803,-3-5 1,-2 2 0,0 1 0,2-2 0,6-1 1802,4 4 0,4-1 0,5-4 0,11-7 0,20-2 0,12-9 0,0-5 94,2-2 0,2-6 0,-5-7 1,3-3-1,-9-6 0,6-11 0</inkml:trace>
  <inkml:trace contextRef="#ctx0" brushRef="#br0" timeOffset="154649">20443 17367 24575,'29'4'0,"-1"20"0,-1 13 0,-7 10 0,-4 10 0,1-1-2831,2-3 0,0 0 1,-7 1 2830,-10 4 0,-7 0 0,-5 2 0,2-9 0,-3 0 0,-3 1 0,-5 2-602,-2-5 1,-6 3 0,-3 0 0,-1 1 0,2-1 0,2-3 601,-1 12 0,2-2 0,0-2 0,-2 0 0,-6 5 0,-4 2 0,2-7 0,8-13 0,-2-1 0</inkml:trace>
  <inkml:trace contextRef="#ctx0" brushRef="#br0" timeOffset="160304">17632 18105 24575,'0'-23'0,"0"-4"0,0-4 0,0 1 0,-6 1 0,-10 9 0,2-5 0,-11 18 0,1 2 0,-12 20 0,-3 8 0,-15 14 0,21 4 0,-1 11 0,6-2 0,5 5 0,6 0-393,8-9 1,3 2 0,1-5 392,-1-3 0,10-7-237,27-12 0,8-9 237,7-1-14,4-15 0,2-10 14,-15-12 0,-4-6 0,0-1 0,-4-4-594,-1-6 0,-5 1 594,-5-6 1073,-8 16-1073,-10 26 470,0 12-470,0 18 30,9 31-30,3-7 0,3 1 0,-5-14 0,0-2 0,4 7 0,-1-8 0,-7-23 0</inkml:trace>
  <inkml:trace contextRef="#ctx0" brushRef="#br0" timeOffset="160488">18227 18283 24575,'-9'32'0,"7"14"0,-7-5 0,0 2 0,6 20 0,-3-25 0,2-5 0,9-7 0,-4-7 0,4-15 0</inkml:trace>
  <inkml:trace contextRef="#ctx0" brushRef="#br0" timeOffset="160893">18524 17781 24575,'0'31'0,"-11"13"0,10 3 0,0 4 0,-4-10 0,-1 0-2164,-1 17 0,2-2 2164,4-16 0,-1-4 0,-4-2 0,0-2 1330,6 10-1330,0-38 0,20-24 0,9-11 0,8 4 0,16-8 0,6 8 0,-23 28 0,0 6 353,9-9 0,0 5-353,-7 16 0,-4 3 0,4 5 0,-38 39 0,-44-31 451,4-7 0,-5-4-451,5-12 0,-3-4 0,-3 1 0,-4-1 0,6-2 0,-20-3 0,12 3 0,11-1 0,32-5 0</inkml:trace>
  <inkml:trace contextRef="#ctx0" brushRef="#br0" timeOffset="177601">10495 9728 24575,'-33'-35'0,"17"15"0,-17-9 0,13 18 0,-7 5 0,-7 21 0,6-1 0,5 18 0,9-12 0,-2 26 0,-7-4 0,11 23 0,-3-9 0,12-18 0,6-2 0,23 11 0,-10-2 0,29-34 0,-15-11 0,4-14 0,1-5 0,9-10 0,-9 2 0,-3-4 0,-5-28 0,-4 21 0,-13-3 0,-4 40 0,-6 25 0,21 20 0,-11-6 0,22-1 0,18-23 0,-13-5 0,10-1 0,-30-8 0</inkml:trace>
  <inkml:trace contextRef="#ctx0" brushRef="#br0" timeOffset="178476">10448 10817 24575,'-11'-34'0,"10"68"0,5 24 0,0-16 0,2 2 0,-1 3-610,0 14 0,-1 3 0,2-2 610,3-8 0,1-3 0,-2-6 591,2 20-591,7-37 0,-1-76 0,-4 16 0,1-2 151,1-16 1,4 0-152,10 4 0,6 4 0,7 13 0,2 5 0,-10 1 0,1 7 0,7 15 0,-4 14 0,-13 27 0,-8 8 0,4 7 0,-17 8 0,-11-2 0,-18-13 468,2-14 0,-7-3-468,-17-6 0,-5-7 0,15-7 0,-1-2 0,-13 3 0,3-4 0,2-14 0,14-1 0,20-5 0,-1 6 0,14 1 0</inkml:trace>
  <inkml:trace contextRef="#ctx0" brushRef="#br0" timeOffset="180008">11035 9667 24575,'37'-17'0,"1"1"0,-6 4 0,-2 0 0,24-13 0,-22 15 0,-26 10 0,-2 1 0,-4 4 0</inkml:trace>
  <inkml:trace contextRef="#ctx0" brushRef="#br0" timeOffset="180276">11109 9865 24575,'44'-15'0,"0"0"0,1 0 0,14-2 0,0 0 0,3-3 0,-3 2 0,-17 7 0,-16 10 0,-30 11 0,2-3 0,-8 2 0</inkml:trace>
  <inkml:trace contextRef="#ctx0" brushRef="#br0" timeOffset="180960">11781 9272 24575,'-5'-6'0,"-1"15"0,15 40 0,19-9 0,7 0 0,-8-2 0,2-1 0,15-2 0,0-3 0,7 8 0,-33-16 0,-28 14 0,-28-17 0,-15-6 0,13 0 0,2-14 0,24 5 0,-5-6 0</inkml:trace>
  <inkml:trace contextRef="#ctx0" brushRef="#br0" timeOffset="181289">11797 9351 24575,'0'-42'0,"35"-10"0,8 14-1583,-1 11 0,3 0 1583,-6 4 0,0 1 0,2-1 0,1 1-55,0 2 1,-1 1 54,-10 4 0,-2 0 766,22-10-766,-20 2 0,-23 11 0,5 2 393,-13 12 1,0 4 0,0-2-1</inkml:trace>
  <inkml:trace contextRef="#ctx0" brushRef="#br0" timeOffset="183374">11322 11017 24575,'-7'-4'0,"28"-8"0,10 5 0,9-3 0,2 0 0,0 8 0,15-13 0,-46 14 0,4-4 0,-3 5 0,-2 0 0,-5 0 0</inkml:trace>
  <inkml:trace contextRef="#ctx0" brushRef="#br0" timeOffset="183660">11342 11240 24575,'55'-14'0,"0"0"0,-10-4 0,-1 2 0,6 9 0,-1 0 0,-12-10 0,-1 1 0,3 10 0,-3 2 0,10-14 0,-6 12 0,-25 6 0,-8 0 0,2 0 0</inkml:trace>
  <inkml:trace contextRef="#ctx0" brushRef="#br0" timeOffset="184188">12259 10574 24575,'0'-37'0,"0"26"0,8 52 0,-2 3 0,1 5 0,3 9 0,1 0-1685,2-1 0,-1-1 1685,-6-9 0,0-4 0,5 5 787,-11-16-787,0-26 0,-5-50 0,-1-24 0,3 1-615,-6 16 1,-3-9-1,4 7 615,6 13 0,-1 4 0,-13-2 0,0 3 0,12-9 2317,-16 18-2317,19 38 0,-4 42 0,16 8 0,-8-4 0,8-25 0</inkml:trace>
  <inkml:trace contextRef="#ctx0" brushRef="#br0" timeOffset="189306">12427 12183 24575,'-11'0'0,"5"-9"0,-16-20 0,11 4 0,-21-16 0,5 22 0,0 5 0,-20 8 0,15 14 0,-19 9 0,19 30 0,5 9 0,12-23 0,1 4-602,-1 15 0,1 8 1,7-8 601,15 14-105,-2-21 1,5-5 104,19-20 0,14-4 0,8-27 0,2-8 0,-22 6 0,1-2 0,8-7 0,4-5 0,-9 2 0,-1-15 0,6-6 1784,-29 40-1784,8 23 230,-3 3-230,16 12 0,-19-19 0,3-4 0</inkml:trace>
  <inkml:trace contextRef="#ctx0" brushRef="#br0" timeOffset="189571">12690 11779 24575,'0'8'0,"-1"24"0,2 10 0,5 4 0,3 3 0,-2 4 0,2-2 0,1-12 0,3-9 0,6-16 0,-13-9 0,-2-5 0</inkml:trace>
  <inkml:trace contextRef="#ctx0" brushRef="#br0" timeOffset="189972">12996 12202 24575,'54'3'0,"0"0"0,8-2 0,-18 5 0</inkml:trace>
  <inkml:trace contextRef="#ctx0" brushRef="#br0" timeOffset="190133">13001 12397 24575,'4'-6'0,"29"-9"0,10 0 0,13 9-254,3-7 1,-2 1 0,-16 12 0,-9 0 0</inkml:trace>
  <inkml:trace contextRef="#ctx0" brushRef="#br0" timeOffset="192486">12322 10946 24575,'-10'0'0,"30"0"0,14-12 0,7-4 0,0 7 0,3-1-1860,17-11 1,2 0 1859,-12 13 0,-2 1 578,-6-7 1,-1 0-579,2 12 0,-5 0 0,5-14 609,-12 16-609,-26-5 0,-15 4 0,1 1 0,-7 1 0,10 4 0</inkml:trace>
  <inkml:trace contextRef="#ctx0" brushRef="#br0" timeOffset="192824">12703 10610 24575,'-5'-16'0,"4"23"0,-4 17 0,5 32 0,8-7 0,3 10 0,-1-4 0,-2 3 0,0-1-531,2-5 0,1 1 0,-1-6 531,5 14 96,-14-45 1,5-6-1,-6-5 1</inkml:trace>
  <inkml:trace contextRef="#ctx0" brushRef="#br0" timeOffset="194900">14157 12107 24575,'0'-21'0,"0"0"0,-5 5 0,-16-15 0,7 17 0,-12-12 0,10 15 0,0-1 0,-1 5 0,-12 1 0,2 6 0,-5 6 0,2-4 0,12 13 0,3-13 0,-2 23 0,10-17 0,-7 18 0,13 0 0,2-3 0,1 7 0,31-1 0,-10-15 0,15-6 0,5-9 0,-5-18 0,-1-5 0,-1 12 0,-2-2 0,-5-9 0,-6-1 0,-3 3 0,-13 8 0,2 2 0,-9 22 0,5 33 0,1 10 0,-5-20 0,0 2-574,10 25 0,-1 1 574,-8-25 0,-1-2 0,9 23 0,-6-17 0,0-2 0,-2 6 0,7 4 0,-9-34 0,4-9 0,-2-2 0,2-4 0</inkml:trace>
  <inkml:trace contextRef="#ctx0" brushRef="#br0" timeOffset="196091">13721 12896 24575,'-5'-16'0,"4"39"0,-4 31 0,4-19 0,2 1-435,4 5 0,0-1 435,-2 16 0,7 0 0,-10-8 286,8 7-286,-6-27 144,7-5-144,-9-29 0,0-19 0,6-7 440,8-4-440,1 6 0,9 8 0,1 12 0,8-2 0,1 3 0,6 5 0,0 6 0,-4 6 0,-22 7 0,5 21 0,-19-16 0,-20 14 0,-8 1 0,-9 3-340,-1-1 1,-3-4 339,-8-15-128,2-2 128,20-15 0,3 5 0,13-6 0,22 0 0,-11 0 0,17 0 0</inkml:trace>
  <inkml:trace contextRef="#ctx0" brushRef="#br0" timeOffset="196689">14286 12925 24575,'-6'5'0,"1"40"0,5 10 0,0-7 0,0-17 0,0-48 0,0-7 0,-4-10 0,-1-4 0,3-17 0,-12 20 0,12 19 0,-4 29 0,16 48 0,-8-22 0,8 10 0</inkml:trace>
  <inkml:trace contextRef="#ctx0" brushRef="#br0" timeOffset="197088">14729 13139 24575,'-5'-6'0,"4"-4"0,29 9 0,30-4 0,4 5 0,-27 0 0,-2 0 0,-8 5 0,-4 5 0,-15-3 0,0 2 0</inkml:trace>
  <inkml:trace contextRef="#ctx0" brushRef="#br0" timeOffset="197249">14781 13337 24575,'45'-16'0,"-10"7"0,20 1 0,-17 7 0,-4 2 0,-4-1 0,21 0 0</inkml:trace>
  <inkml:trace contextRef="#ctx0" brushRef="#br0" timeOffset="200294">15512 12819 24575,'0'-15'0,"0"3"0,0 26 0,4 19 0,2 10 0,0 15 0,1 2 0,-1-4 0,0-1 0,-1-9 0,0-5 0,0 6 0,-4-55 0,4-5 0,-9-23 0,-2-11 0,5-1 0,-1 0 0,-8 3 0,0 2 0,9 5 0,0 3 0,-9 1 0,13 66 0,5 25 0,-4-11 0,1 5 0,-1-1 0,0-1 0,1 0 0,0-4 0,5 9 0,-1-25 0,-7-67 0,-1-28 0,3 1 0,0-2 0,-3 19 0,-1-1 0,-1 5 0,-1-2 0,-1 20 0,2 34 0,-4 0 0,5 26 0</inkml:trace>
  <inkml:trace contextRef="#ctx0" brushRef="#br0" timeOffset="206678">25004 7464 24575,'-13'-11'0,"-16"-17"0,13 15 0,-24-22 0,12 10 0,-1 8 0,-12-10 0,2 23 0,-12-21 0,4 17 0,-3 3 0,14-1 0,-2-1-1286,-18-5 1,-2 2 1285,16 8 0,0 1 0,-2-10 0,-3-2 0,-15 5 0,-1 2 0,13-2 0,0 1 0,-12 1 0,0 1-253,14-2 1,-4 1 252,0 5 0,-8 1 0,-2 0 0,5-2 0,7-1 0,3-2 0,-6 1-353,1 3 0,-7 0 1,-3 0-1,1 2 0,6 1 353,-13 3 0,4 2 0,1 0-1345,2-1 0,1-1 1,-1 1 1344,-1 1 0,0 0 0,2 1 0,5 2 0,1 0 0,2 1 556,-9 3 1,1 1-557,7 0 0,-2 1 0,5 3 0,2 8 0,4 0 0,-3-2 0,0 4 0,1 9 0,7 6 0,12 5 0,5 3 0,-4 6 0,6 3 0,10 1 0,10 3 0,7-18 0,6 0 0,2 1 0,-1-2 0,2 0 0,2-2-409,4 2 1,4-1-1,0-2 409,-2-4 0,1-2 0,2-2 0,10 6 0,6-1 0,0-4 0,7 0 0,6 0-588,-5-8 0,7 0 0,3-1 0,1-1 0,-4-2 588,4 3 0,-3-2 0,1-2 0,3-1 0,-2-2 0,4-1 0,1-1 0,-3-3 0,-6-4 0,0-3 0,-5-4 0,2-2 53,3-3 0,3-2 0,0-1 0,-3-1-53,2-2 0,-3 0 0,3-3 0,0 1 0,4-1 0,0-2 0,-4-2 0,-1-4 0,-4-2 0,0-2-246,2 0 1,-2-1-1,2-7 246,-6-3 0,1-6 0,-2-3 0,-3-1 0,-7 4 0,-3-2 0,-1-1 0,-2-3 0,3-9 0,0-4 0,-4-1 0,-5 3 0,-4 0 0,-6 2 0,-4 2 0,-5 4 0,-4 2 0,-4-1 272,-7-3 0,-5-1 1,-2 3-273,-5-12 0,-1 2 0,-3-5 0,-1 5 0,3 25 0,4 7 4380,10 10-4380,-3 10 4167,9 11-4167,-4 6 605,-1 10 1,5-10-1,-6-2 1</inkml:trace>
  <inkml:trace contextRef="#ctx0" brushRef="#br0" timeOffset="207708">28546 6957 24575,'0'-16'0,"5"10"0,-4 29 0,4 21 0,-5-13 0,0 5 0,0 13 0,0 0 0,0 12 0,2-24 0,5-7 0,4-14 0,25-10 0,20-6 0,-8-9 0,12-5 0,3-2 0,-5 2-1603,-3 1 1,-4 1 0,5-3 1602,-3 0 0,5-3 0,2-2 0,-3 0 0,-7 1 0,0-3 0,-6 0 0,2 0-179,7-5 1,2-1 0,-3 1 178,5-4 0,-2 2 0,2 0 0,-5 4 0,3 4 0,-22 13 0,-15 8 0,-3 5 1160,-17 5 1,1-3-1,-5 2 1</inkml:trace>
  <inkml:trace contextRef="#ctx0" brushRef="#br0" timeOffset="212808">12295 8998 24575,'-16'5'0,"-14"25"0,4 14 0,6-13 0,-1 1 0,6-2 0,0 4 0,-7 12 0,-3 7 0,2-5 0,1-5 0,0 0-493,-2 5 1,-1 3 0,4-10 492,-4-2 359,4-12-359,13 5 0,-1-12 0,7 13 0,7-17 0,39-6 0,5-11 0,11-5 0,-7 2 0,7-1 0,2-1 0,-3-1-868,2-4 0,-3-2 0,3 2 868,-6 4 0,3 3 0,-1-1 0,-4-3 0,1-7 0,-4-2 0,-5 4 0,-8 10 0,-1 0 0,17-14 0,-9 3 0,-29 13 0,-9-9 0,-6 9 0,-10-10 930,-7 9 1,6-4-1,2 6 1</inkml:trace>
  <inkml:trace contextRef="#ctx0" brushRef="#br0" timeOffset="213242">12536 9060 24575,'-16'-30'0,"1"-8"0,22 44 0,1-3 0,19 46 0,-16-20 0,0 6-1681,2 17 0,0 9 1,0-2 1680,-2-12 0,-1-2 0,0 3 0,1 4 0,-1 5 0,1 0 0,-1-5 565,4 14 0,1-3-565,-1-8 0,1 2 0,-2-6 0,-4-10 0,1-3 0,7 12 0,-3-8 0,-13-22 0,9-18 0,4-7 0,-6-3 0,5-5 0</inkml:trace>
  <inkml:trace contextRef="#ctx0" brushRef="#br0" timeOffset="238110">27377 8221 24575,'48'-3'0,"-1"0"0,8-6 0,5 0 0,-13 7 0,6 1 0,2 2 0,0-2-1788,0-3 0,2 0 0,-1 0 1,-1 3 1787,9 4 0,-2 4 0,-4 0 0,19-2 0,-30 8-674,-79 23 0,-28 5 674,17-10 0,-5-1 0,-7 0 0,-6 1 0,3-2 0,15-8 0,3-2 0,2-2 418,-10-1 1,4-3-419,-12 11-194,83-26 1,24-6 193,2 0 0,11-2 0,5 0 0,-4 1 0,-8 3 0,-1 2 0,0-1 0,3-2-56,3-2 1,5-4-1,1 1 1,-5 1-1,-8 3 56,15 6 0,-11 1 0,-18-6 0,-5 1 0,13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13:21:01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8500 6444 24575,'-11'-11'0,"-8"-8"0,5 2 0,-5-3 0,-24 4 0,21 10 0,-35-1 0,30 24 0,5-3 0,-6 25 0,24 0 0,-9 7 0,1 1 0,16 3 0,-6-9 0,5-8 0,10-23 0,-2-5 0,6-18 0,10-11 0,1-4 0,3-7 0,-1 4 0,-2 6 0,-11 20 0,-10 7 0,26 25 0,-8-12 0,13 13 0,-8-21 0,-14-1 0,-1-6 0,-9 0 0,-1 0 0</inkml:trace>
  <inkml:trace contextRef="#ctx0" brushRef="#br0" timeOffset="201">8693 6429 24575,'38'-21'0,"4"4"0,-20 17 0,15 0 0,-7 0 0,-9 0 0,-4 0 0</inkml:trace>
  <inkml:trace contextRef="#ctx0" brushRef="#br0" timeOffset="383">8772 6552 24575,'48'-13'0,"-1"0"0,1 0 0,16-4 0,-19 4 0,1 0 0</inkml:trace>
  <inkml:trace contextRef="#ctx0" brushRef="#br0" timeOffset="1623">8411 7554 24575,'0'53'0,"7"-20"0,1 3 0,-1 16 0,0 0 0,2-11 0,-1-3 0,-2-2 0,-2-1 0,5 20 0,-7-15 0,6-8 0,-8-28 0,0-20 0,9-22 0,13-15 0,1 13 0,4 2 0,-12 33 0,2 19 0,3 21 0,-6-5 0,-1 13 0,-22-26 0,-13 3 0,-1-11 0,-3 5 0,6-13 0,13-1 0,-2-1 0,9-4 0</inkml:trace>
  <inkml:trace contextRef="#ctx0" brushRef="#br0" timeOffset="2134">8889 7841 24575,'9'-12'0,"2"6"0,35-17 0,-12 18 0,14-18 0,-24 22 0,-5 0 0,-12 3 0,2 4 0</inkml:trace>
  <inkml:trace contextRef="#ctx0" brushRef="#br0" timeOffset="2275">8902 8024 24575,'-6'-5'0,"6"4"0,40-26 0,-8 22 0,28-16 0,-30 21 0,-11 0 0,-9 0 0</inkml:trace>
  <inkml:trace contextRef="#ctx0" brushRef="#br0" timeOffset="5039">20153 4513 24575,'0'-16'0,"0"15"0,0 15 0,0 17 0,0 9 0,-6 19 0,0 3 0,5-2 0,-2 1 0,-4-16 0,-2 0 0,2-3 0,6-2 0,0-5 0,-10 9 0,49-17 0,11-29 0,15-12 0,-4 0 0,0 3 0,1-2 0,0 1 0,4-2 0,-13 2 0,-4-3 0,-42 15 0,-1 0 0</inkml:trace>
  <inkml:trace contextRef="#ctx0" brushRef="#br0" timeOffset="5246">20460 4654 24575,'-6'17'0,"3"12"0,2 11 0,0 15 0,1 8 0,1-1-1902,-1-12 1,0-1 0,0 3 1901,0 12 0,0 4 0,0-10 0,-1-14 0,2-6 234,6-1 1,1-4-1,-4 0 1,12-3-1</inkml:trace>
  <inkml:trace contextRef="#ctx0" brushRef="#br0" timeOffset="5518">20890 4775 24575,'46'-11'0,"10"-8"0,-2 10 0,12 0 0,-6 2 0,-13-2 0,0 1-472,8-1 0,6 1 1,-15 3 471,-14 5 0,-22 0 0,-5 0 0</inkml:trace>
  <inkml:trace contextRef="#ctx0" brushRef="#br0" timeOffset="5721">21115 4473 24575,'-6'28'0,"1"10"0,3 21 0,4 12 0,3-24 0,2 4 0,1 1 0,0-4 0,-1 1 0,1-2 0,1 0 0,0 10 0,0 0 0,4-25 0,4-32 0</inkml:trace>
  <inkml:trace contextRef="#ctx0" brushRef="#br0" timeOffset="6003">21825 4463 24575,'-11'-1'0,"5"2"0,1 39 0,27 0 0,6 5 0,6 2 0,-4-15 0,3-2 0,12 5 0,-2 1 0,-17-9 0,-6-2 0,2 6 0,-35 14 0,-15-30 0,-6-3 0,3 3 0,-1-1 0,-10-4 0,3-3 0,8 3 0,6-10 0</inkml:trace>
  <inkml:trace contextRef="#ctx0" brushRef="#br0" timeOffset="6142">21834 4345 24575,'16'-36'0,"-1"0"0,20 7 0,10 2 0,-9 6 0,-6 6 0,17 2 0,0 1 0</inkml:trace>
  <inkml:trace contextRef="#ctx0" brushRef="#br0" timeOffset="6587">22519 4379 24575,'59'0'0,"0"0"0,-17 0 0,-1 0 0,8 0 0,-5 0 0,-13 0 0,-10 0 0</inkml:trace>
  <inkml:trace contextRef="#ctx0" brushRef="#br0" timeOffset="6752">22604 4587 24575,'48'-10'0,"0"-1"0,-13-1 0,2 7 0,1 0 0</inkml:trace>
  <inkml:trace contextRef="#ctx0" brushRef="#br0" timeOffset="7177">23717 4216 24575,'6'-46'0,"1"0"0,-1 3 0,-8 10 0,-24 23 0,-7 1 0,-5 2 0,-18 4-906,14 6 1,0 4 905,-8 13 0,10 23 437,2 2-437,21 1 0,5 1 0,1 4 0,10-9 0,10-7 0,27-24 0,16-3 0,8-7 0,0-13 0,1-5-535,-17 10 0,2 1 1,-4-3 534,11-11 0,-9 0 0,-10 3 1258,-16 17-1258,-13 60 0,-5 4-1231,0-10 1,0 1 1230,0-13 0,0 0 0,-1-2 0,2 1-262,10 6 1,2-2 261,-2 5 0,15 2 0,-21-47 0</inkml:trace>
  <inkml:trace contextRef="#ctx0" brushRef="#br0" timeOffset="7650">24325 4589 24575,'24'-30'0,"1"9"0,-7 30 0,-5 4 0,-2 20 0,-11-3 0,6 5 0,0-9 0,6-11 0,11-2 0,19-11 0,-3 2 0,10 0 0,1-3-689,11-10 0,2-6 0,3 0 689,-5 3 0,4 0 0,-1-2 0,-3-1-818,-7-2 0,-2-1 0,-2-2 0,-1 1 818,5-6 0,-2 1 0,-6 0 0,-5 1 0,-5 1 0,18-11 0,-26 16 0,-13 16 0,-10 7 425,-5 9 0,0-7 0,0 1 0</inkml:trace>
  <inkml:trace contextRef="#ctx0" brushRef="#br0" timeOffset="8728">20496 6248 24575,'0'-22'0,"-5"7"0,4 19 0,-18 16 0,-9 9 0,-2 18 0,-2 4 0,-7-1 0,-1 1-722,13-13 1,0 1 0,2-3 721,2-4 0,2-3 518,-10 17-518,14-18 0,52-12 0,16-12-1083,-1-9 1,7-2 1082,0 5 0,6 1 0,-15-5 0,6-1 0,-1-1 0,-5 3 0,6 3 0,-2 1 0,-1-3 0,2-1 0,-20 2 0,-27 3 0,-16-13 0,2 10 0,-4-10 0</inkml:trace>
  <inkml:trace contextRef="#ctx0" brushRef="#br0" timeOffset="8935">20596 6243 24575,'0'13'0,"3"25"0,2 17 0,-2-4 0,-1-1 0,-1 3 0,3 9 0,1 7 0,-2-3 0,-2-10 0,-2-3 0,1-4 0,0-7 0,0 0 0,2 25 0,2-10 0,2-36 0,11-7 0,-10-14 0,2 0 0</inkml:trace>
  <inkml:trace contextRef="#ctx0" brushRef="#br0" timeOffset="9186">21300 6660 24575,'29'-12'0,"5"-7"0,7 14 0,7 3 0,11-4 0,0 1 0,-17 4 0,0 2 0,14-1 0,-7 0 0,-18 0 0,-6 0 0</inkml:trace>
  <inkml:trace contextRef="#ctx0" brushRef="#br0" timeOffset="9448">22043 6232 24575,'-9'-6'0,"-3"1"0,0 10 0,3 13 0,9 24 0,12-3 0,9 7 0,-2-3 0,-3 0 0,3-1-470,5 2 0,4 2 0,-3-7 470,-3-10 0,-2-5 0,10 10 0,-14-3 0,-10-10 0,-31 1 0,-4-10 0,-5-2 0,-10-3 0,-2-1 0,6 0 0,1-1 0,-13-5 0,43 0 0</inkml:trace>
  <inkml:trace contextRef="#ctx0" brushRef="#br0" timeOffset="9617">21967 6357 24575,'18'-31'0,"0"1"0,14 2 0,10 2 0,-3 5 0,-1 4 0,3 4-1932,7-1 0,7 0 0,-6 5 1932,-5 7 0,-2 4 0,4-2 0,-3 0 0,-2 0 0,-8 0 0</inkml:trace>
  <inkml:trace contextRef="#ctx0" brushRef="#br0" timeOffset="9920">22663 6324 24575,'17'-6'0,"37"1"0,8 5-1425,-20 0 0,-1 0 1425,15 0 903,-18 0-903,-14 0 117,-13 5 0,-7-4 0,-4 4 1</inkml:trace>
  <inkml:trace contextRef="#ctx0" brushRef="#br0" timeOffset="10100">22485 6629 24575,'29'-8'0,"19"7"0,7 0 0,-13-9 0,4-1-1247,2 9 1,5 2 0,-4-1 1246,0-5 0,-5 0 0,13 6 0,-24 0 0</inkml:trace>
  <inkml:trace contextRef="#ctx0" brushRef="#br0" timeOffset="13180">23546 6384 24575,'14'0'0,"15"0"0,24 3 0,18 2 0,-7-2 0,-15-2 0,-1 1-734,12 4 0,6 3 0,-14-4 734,-14-3 706,-14 7-706,-9-9 0,-9 0 0,-1 0 0</inkml:trace>
  <inkml:trace contextRef="#ctx0" brushRef="#br0" timeOffset="13480">24256 6116 24575,'10'61'0,"-1"-1"0,-4-1 0,-1-3 0,2-10 0,0 0 0,-6 9 0,0-2 0,4-16 0,0-2 0,-3 3 0,0-5 0,8-9 0,-9-13 0,0-6 0</inkml:trace>
  <inkml:trace contextRef="#ctx0" brushRef="#br0" timeOffset="13771">24727 5891 24575,'56'13'0,"-1"-1"0,-11-1 0,-5 9 0,-8 23 0,-5 15 0,-5-1-2129,-8-13 0,-5 0 0,-1 2 2129,2 13 0,-1 4 0,-7 3 0,-7-4 0,-5 5 0,-5-2 0,0-6 0,-5-4 0,-2-5 0,-3 1 0,5-1 0,-2 3 0,-2-3 0,-2-10 0,-23-1 0,2-13 0,7-7 0,9-8 0</inkml:trace>
  <inkml:trace contextRef="#ctx0" brushRef="#br0" timeOffset="14422">23443 5935 24575,'-20'40'0,"0"1"0,4 8 0,0 9 0,1 3 0,1-3 0,-1 5 0,2-2 0,1 4-248,-2-1 0,-1 4 0,6-1 0,13-7 248,24-2 0,14-8 0,4-7-338,-5-15 0,3-6 1,0 0-1,1 7 0,1 0 1,-2-8-1,1-15 1,-1 0-1</inkml:trace>
  <inkml:trace contextRef="#ctx0" brushRef="#br0" timeOffset="23039">19787 8517 24575,'-6'-5'0,"1"-28"0,-13-7 0,4-6 0,-16 17 0,10 17 0,-14 16 0,-3 5 0,-3-2 0,-2 6 0,0 5 0,-5 20 0,27 4 0,5 4 0,0-9 0,2 1-565,7 20 1,4 0 564,0-24 0,4-1-46,10 9 0,3-4 46,1-5 0,9-9 0,5-5 0,18-17 0,10-7 0,-13-11 0,1-9 0,-1-13 0,-1-4-779,-4 4 0,-1 0 779,0-7 0,-9 2 0,-11-5 1032,11-6-1032,-26 57 0,8 24 0,0 11 0,-9 18 0,7-3 0,3-7 0,-6-29 22,12 2 1,-13-13-1,-1-2 1</inkml:trace>
  <inkml:trace contextRef="#ctx0" brushRef="#br0" timeOffset="23461">20093 8240 24575,'4'-11'0,"8"59"0,-2-10 0,-1 4 0,-2 10 0,-1 3-1283,6-1 1,-2-2 1282,-8-14 0,-1-3 408,3 7 1,3-17-409,18-60 0,-6 30 0,-2-36 0,3-2 423,12 29-423,-2-1 0,24 33 0,-22-13 0,2 27 1325,-19 13-1325,-40 11 0,-10-24 0,-5-3 0,13-5 0,-1-5 0,-22-5 0,17-11 0,55-19 0,-19 12 0,30-13 0</inkml:trace>
  <inkml:trace contextRef="#ctx0" brushRef="#br0" timeOffset="23698">20818 8279 24575,'-54'6'0,"11"22"0,32 26 0,20-22 0,5 2-2041,2 5 1,4 0 2040,11-5 0,4-3-280,3 2 1,-2-2 279,2 10 1051,0-7-1051,-38-23 0,-9 1 0,-22 2 0,-6 0 0,-14-3 306,3 6 0,0-2-306,0-13 0,18 8 0,13-10 0</inkml:trace>
  <inkml:trace contextRef="#ctx0" brushRef="#br0" timeOffset="25503">21448 7786 24575,'-17'-11'0,"-3"43"0,-3 30 0,2-2 0,2-9 0,2 3-1749,2 2 0,-2 8 1,2 1-1,3-6 1749,5-11 0,2-4 0,4 1 0,7 14 0,4 1 0,5-2 0,1-11 0,4-1 0,2-2 0,1 1 0,1-1 0,5-5 0,15 3 0,3-12 1008,-14-19 0,0-3-1008,1 1 0,-3-1 0,0-7 0,-5 5 0</inkml:trace>
  <inkml:trace contextRef="#ctx0" brushRef="#br0" timeOffset="26821">21730 8220 24575,'0'29'0,"10"0"0,-5 14 0,2 5 0,6-14 0,-1-1 0,1 29 0,9-31 0,-19-22 0,15-8 0,3-30 0,8 1 0,-5-28 0,-10 1 0,-4 2 0,-7 10 0,1-3 0,2 16 0,2 44 0,-6 25 0,7-16 0,-9 2 0</inkml:trace>
  <inkml:trace contextRef="#ctx0" brushRef="#br0" timeOffset="27304">22317 8559 24575,'0'-35'0,"0"-1"0,-19-9 0,10 3 0,-28 40 0,19 15 0,-2 8 0,11 1 0,14-5 0,41-7 0,-22-5 0,28-5 0,-37 0 0,0 0 0,1-17 0,-4 3 0,11-25 0,-19 8 0,11-18 0,-14-2 0,-2-3 0,1 15 0,0 0 0,0-16 0,0 3 0,0 6 0,-5 22 0,4 23 0,-4 40 0,4 20 0,2 7 0,-1-12 0,0 1-460,-1-5 1,1 2 0,1-6 459,7 20 0,12-20 0,-8-27 0,5-10 0</inkml:trace>
  <inkml:trace contextRef="#ctx0" brushRef="#br0" timeOffset="27492">22815 7894 24575,'25'26'0,"1"-1"0,0 3 0,-4 6 0,-8 11 0,-4 8 0,-2-1-3235,4 10 0,-4 3 3235,-7-15 0,-1 5 0,-3-1 0,-2-3 0,-2 1 0,-3-4 0,-4 0 0,-7 6 0,-4 0 0,-2-4 76,-6 9 0,0-6 1,5-11-1,2-7 0,-3-6 1</inkml:trace>
  <inkml:trace contextRef="#ctx0" brushRef="#br0" timeOffset="28734">19917 5930 24575,'-19'13'0,"9"21"0,3 21 0,1 11 0,1 1 0,0-10 0,-2-2 0,0-5 0,2 7-1497,1-2 1,0 7 0,1 6 0,1-1 0,2-5 0,1-8 1496,0 4 0,3-8 0,13-2 0,13-10 0,13 0 0,5-2 0,-2-2 0,-10-3 0,-4 11 0,1-5 0,13-14 0,1 0 0,-1-1 0,0 1 0</inkml:trace>
  <inkml:trace contextRef="#ctx0" brushRef="#br0" timeOffset="29318">22283 5720 24575,'22'57'0,"0"1"0,0-1 0,0 1 0,-1-7 0,0-2 0,-3 2 0,-8 7 0,-10-1 0,-7 6 0,-5 4 0,-3 3 0,-2-1 0,0-4 0,2-5-1967,0 0 1,-1-4 0,-1-3 0,0 1 0,-2 3 1802,1 2 0,-1 3 1,-1 2-1,-1-3 0,0-4 1,-1-8 163,-8 5 0,-2-8 0,6-11 0,-1-2 0,7-13 0</inkml:trace>
  <inkml:trace contextRef="#ctx0" brushRef="#br0" timeOffset="31948">28305 3421 24575,'0'-11'0,"6"-9"0,-4-15 0,4-2 0,-21-18 0,2 14 0,-33-2 0,13 23 0,-25 16 0,19 23 0,1 8 0,6-2 0,2 6 0,3 5 0,1 6 0,3-2-501,2-2 0,4 0 501,5 12 0,5-3 0,10-4 0,10-8 0,43-21 0,-3-8 0,-13-4 0,2-4 0,7-15 0,-3-3 0,14 5 0,-30-8 0,-4 3 0,-7 18 0,-7 12 1002,2 7-1002,20 18 0,-6-21 0,-1 5 0,-10-19 0</inkml:trace>
  <inkml:trace contextRef="#ctx0" brushRef="#br0" timeOffset="32158">28558 3453 24575,'58'-22'0,"-27"12"0,3 2 0,13 7 0,4 2 0,0-1 0,-2 0 0,-8 0 0,-4 0 0,14 0 0</inkml:trace>
  <inkml:trace contextRef="#ctx0" brushRef="#br0" timeOffset="32375">28868 3153 24575,'-3'51'0,"0"-1"0,-1 1 0,3 11 0,0-1 0,-3-7 0,0 1 0,2-5 0,4-3 0,1-13 0,-2-24 0,4-5 0</inkml:trace>
  <inkml:trace contextRef="#ctx0" brushRef="#br0" timeOffset="32770">29165 3008 24575,'6'41'0,"-1"0"0,-4 8 0,-4 4 0,-1 9 0,-1 6 0,-1-5 0,-4 0 0,5-9 0,22 10 0,23-84 0,9-19 0,-9 11 0,2 0-730,0 3 0,4-1 0,-3 8 730,-4 9 0,-2 7 133,3 12 0,-4 6-133,4 16 0,-12 25 0,-50 1 0,-13-25 0,-5-4 0,12-6 0,-1-3 0,-16-1 0,-1-6 0,0-4 0,-3-9 0,0 0 0,6 0 0,5 0 0,1 0 0</inkml:trace>
  <inkml:trace contextRef="#ctx0" brushRef="#br0" timeOffset="33322">29939 3068 24575,'6'-21'0,"4"26"0,-3-1 0,-1 16 0,0-11 0</inkml:trace>
  <inkml:trace contextRef="#ctx0" brushRef="#br0" timeOffset="33469">30038 3589 24575,'-30'32'0,"-16"16"0,19-22 0,-3 4 0,-6 11 0,-5 6 0,5-5 0,8-12 0,1-1 0,-10 17 0,-1-1 0</inkml:trace>
  <inkml:trace contextRef="#ctx0" brushRef="#br0" timeOffset="34488">28272 5383 24575,'0'-26'0,"0"-18"0,0-18 0,1 27 0,-2-2 0,-3-2 0,0 2 0,1-6 0,-22 25 0,-6 7 0,-7 20 0,-5 7 0,-17 4 0,19 4 0,4 8 0,7 19 0,8 6 0,9-3 0,4 2-1234,-9 6 1,7-1 1233,18-12 0,6-7 0,9-3-595,16-27 0,15-6 0,-6-2 595,-12 1 0,1-2 0,10-5 0,5-3 0,-8-3 0,1-6 0,-16-4 0,10 34 2223,-22-5-2223,18 23 2029,-10-28-2029,-2 6 0,-2-10 0,-11 4 0</inkml:trace>
  <inkml:trace contextRef="#ctx0" brushRef="#br0" timeOffset="34658">28604 5431 24575,'25'-6'0,"15"0"0,13 0 0,-1 3 0,6 7 0,1 0 0,-6-6 0,1-2 0,-7 3 0,10 12 0</inkml:trace>
  <inkml:trace contextRef="#ctx0" brushRef="#br0" timeOffset="35069">29249 5013 24575,'0'37'0,"0"-1"0,-6 9 0,-4 5 0,3-3 0,5 0 0,-1-1-497,-14 23 0,2-9 497,13-26 326,19-40-326,2-8 82,3-8 1,4-3-83,28-8 0,-10 15 0,0 3 0,14 6 0,7 7 0,-52 35 0,-32-6 0,-10-1 0,-3 7 0,-18-8 0,-2-8 0,7-17 125,-4 0 1,39 0 0,5 0 0</inkml:trace>
  <inkml:trace contextRef="#ctx0" brushRef="#br0" timeOffset="35287">29877 4802 24575,'48'19'0,"1"0"0,-7 0 0,-8 7 0,-16 19 0,-13 10 0,-8-11 0,-5 3 0,-3 4-2458,-2 2 0,-3 4 1,-2 0-1,-1-3 2012,-7 6 0,-2-2 0,-2-2 446,-1 2 0,-2-1 0,0-9 1230,0-12 1,-4-6-1231,-18 3 0,1-5 0,11-7 0,6-7 0,1 0 0</inkml:trace>
  <inkml:trace contextRef="#ctx0" brushRef="#br0" timeOffset="35705">27635 4621 24575,'-25'61'0,"1"0"0,-1 0 0,1 0 0,2-4 0,0-1 0,4 1 0,9 4 0,10 2 0,8 4 0,6 2 0,1-4 0,0-7-2570,1 0 0,3-7 1,3 3 2569,1 0 0,3 7 0,3 0 0,-1-8 0,-2-16 0,2-15 0,-1-9 0,29 6 0</inkml:trace>
  <inkml:trace contextRef="#ctx0" brushRef="#br0" timeOffset="36557">26018 5585 24575,'-11'-40'0,"0"5"0,-5 25 0,0 4 0,-5 1 0,-3 17 0,-1 4 0,0 17 0,2 5 0,3 13 0,1-8 0,6 0 0,23 3 0,9-17 0,19-14 0,10-15 0,-11-8 0,2-4 0,-1-4 0,0-3 0,-3 0 0,-3-2 0,16-17 0,-29 33 0,8 12 0,-12 9 0,13-5 0,-22-6 0,-1-5 0</inkml:trace>
  <inkml:trace contextRef="#ctx0" brushRef="#br0" timeOffset="36953">26298 5216 24575,'6'-4'0,"0"30"0,-2 31 0,0 10 0,-2-11 0,0 0 0,-1 1-1057,2 4 0,0 10 0,1-2 0,-2-16 1057,-2 3 1302,4-24-1302,-2-38 690,2-3-690,5-27 0,2 5 0,5-2 0,4 2 0,2 0 0,-4-1 0,1 6 2236,16 12-2236,-41 55 0,4-9 0,-12 10 0,49-52 0,8-8 0,-22 14 0,20-14 0,0 1 0</inkml:trace>
  <inkml:trace contextRef="#ctx0" brushRef="#br0" timeOffset="37131">26933 5292 24575,'-11'7'0,"1"22"0,2 8 0,-6 18-446,8-9 1,5-2 445,12 2 0,5-15 292,-1 6-292,-32-8 37,-10-6 0,-4-9 0,7-14 0</inkml:trace>
  <inkml:trace contextRef="#ctx0" brushRef="#br0" timeOffset="38606">19296 9257 24575,'-6'4'0,"1"10"0,5 16 0,4 12 0,3 3 0,11 13 0,-4-4 0,2-2 0,8-14 0,-2-3 0,-11-30 0,29-21 0,9-8 0,-16 11 0,1-1-912,8-7 1,6-4-1,-2 2 912,12-3 0,0 2-1245,-11 7 1,2 0-1,2 0 1245,8-1 0,2 0 0,11 2 0,-20 8 0,8 1 0,6 0 0,3 1 0,0 1 0,-2 0 0,-5 1 0,-6-1-1161,7 1 1,-8 0 0,0 1 0,5-1 1160,-4 1 0,8-2 0,4 1 0,-1 0 0,-6 1 0,-10 2 0,-14 3 0,3 9 0,-36-21 0,-1 3 1444,-24-35-1444,2 9 0,0-21 2882,-5 12-2882,22 7 1696,6 32 0,0-6 0,8 26 0</inkml:trace>
  <inkml:trace contextRef="#ctx0" brushRef="#br0" timeOffset="43897">23698 8290 24575,'-11'-5'0,"10"-1"0,22 0 0,14-2 0,6 0 0,3 6 0,0 2 0,-4-2 0,-3 2 0,10 2 0,-47 7 0</inkml:trace>
  <inkml:trace contextRef="#ctx0" brushRef="#br0" timeOffset="44074">23716 8528 24575,'53'-3'0,"0"0"0,-20 4 0,1 0 0,15-7 0,6-4 0,-10 3 0,4 5 0,-16-9 0</inkml:trace>
  <inkml:trace contextRef="#ctx0" brushRef="#br0" timeOffset="44256">24696 7934 24575,'0'32'0,"0"9"0,0 8 0,3-1 0,2 3 0,-1 0 0,-3 12 0,1 0-531,1-14 1,2 0 0,-2-9 530,-3-2 0,0-19 0,0-10 0</inkml:trace>
  <inkml:trace contextRef="#ctx0" brushRef="#br0" timeOffset="44594">24973 8210 24575,'20'-33'0,"1"0"0,18-5 0,-17 66 0,-9 21 0,-1 12 0,1-14 0,1 3 0,-1-2 0,-4 13 0,0-3-484,9-1 1,1-15 483,-8-31 130,25-9-130,28-15 0,-15-1 0,7-6 0,-1-2-1436,-7 0 1,-1-2 0,3-1 1435,1 1 0,2-2 0,2-2 0,0-4 0,-3-3 0,1-5 0,0-2 0,-3 3 0,-6 4 0,-2 6 0,-5 4 0,1-3 0,4-7 0,0 0 0,0 0 0,-1 0 0</inkml:trace>
  <inkml:trace contextRef="#ctx0" brushRef="#br0" timeOffset="50008">10837 13773 24575,'-6'-21'0,"4"14"0,-4 9 0,14 33 0,9 19 0,-1 5 0,0 2 0,0-3 0,0-2 0,1 0 0,-3-14 0,-8-32 0,22-17 0,10-10 0,-1-2 0,3-2-968,3-2 0,3-3 0,6-2 968,-5 4 0,5-1 0,3-1 0,0 0 0,-2 2-1412,3-3 1,-1 2 0,1 0 0,3-1 1411,-8 4 0,2 0 0,3 0 0,-1 0 0,-1 0 0,-3 3 0,7-2 0,-3 1 0,-2 2 0,1-1-118,-1 0 1,1 1-1,-3 0 1,-3 2 117,19-5 0,-7 2 0,-9 2 0,-9 3 0,-15 8 0,-22 6 0</inkml:trace>
  <inkml:trace contextRef="#ctx0" brushRef="#br0" timeOffset="50793">11133 15277 24575,'0'-43'0,"0"20"0,0 62 0,10 26 0,2-27 0,2 1 0,8 22 0,7-12 0,-17-39 0,18-14 0,7-10 0,0-2 0,5-6-1146,-3-2 1,7-5 0,4-4 0,6-3 0,2 1 1145,-12 9 0,3-1 0,4-2 0,3-1 0,1 0 0,0 0 0,1 0 0,-2 0 0,-1 1 0,-3 0 0,4-1 0,-4 0 0,0 0 0,-1 1 0,0 0 0,2-1 0,2 0 0,4-2 0,-5 5 0,5-3 0,3-1 0,3 0 0,1-1 0,0 0 0,0 1 0,-3 1 0,-2 2 0,-4 2 0,-5 3 0,-6 3 0,15-6 0,-8 7 0,-4 1 0,2-3 0,2-1 0,5-4 0,-2 0 0,-9 6 0,-16 8 315,-12 11 0,-17-4 0,7 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6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6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EEBBA2-274D-F749-8427-8E3AB7C41876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hyperlink" Target="http://en.wikipedia.org/wiki/Pointer_%28computer_programming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9E36-43AF-D94F-84BC-911FB24A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4945850"/>
            <a:ext cx="5586413" cy="146304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62AE07-5B12-794E-B070-04349365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43"/>
            <a:ext cx="12192000" cy="6580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20978-AB47-E840-8206-CA0E73814C92}"/>
              </a:ext>
            </a:extLst>
          </p:cNvPr>
          <p:cNvSpPr txBox="1"/>
          <p:nvPr/>
        </p:nvSpPr>
        <p:spPr>
          <a:xfrm>
            <a:off x="1900052" y="595322"/>
            <a:ext cx="927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Solve using C++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05BB5-CFF2-8944-9CD8-AE8760519A29}"/>
              </a:ext>
            </a:extLst>
          </p:cNvPr>
          <p:cNvSpPr txBox="1"/>
          <p:nvPr/>
        </p:nvSpPr>
        <p:spPr>
          <a:xfrm>
            <a:off x="1900052" y="2185811"/>
            <a:ext cx="2361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Pointers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2AB9D-EAA9-7644-91C3-728DAE563C41}"/>
              </a:ext>
            </a:extLst>
          </p:cNvPr>
          <p:cNvSpPr txBox="1"/>
          <p:nvPr/>
        </p:nvSpPr>
        <p:spPr>
          <a:xfrm>
            <a:off x="2269067" y="-157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3FA260-ADA3-FA4E-8504-B7A6292B810D}"/>
                  </a:ext>
                </a:extLst>
              </p14:cNvPr>
              <p14:cNvContentPartPr/>
              <p14:nvPr/>
            </p14:nvContentPartPr>
            <p14:xfrm>
              <a:off x="1860840" y="1986840"/>
              <a:ext cx="5339880" cy="181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3FA260-ADA3-FA4E-8504-B7A6292B81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1480" y="1977480"/>
                <a:ext cx="5358600" cy="18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05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31F3-4850-FA45-ABC7-6D54FAAE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51C9-8710-D240-B618-EC7F0B41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99" y="2262851"/>
            <a:ext cx="10018120" cy="191561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Learn the syntax and semantics of the C++ programming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Learn how to use Pointers in C++ programs.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Analyse a problem and construct a C++ program that solves it.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Critique a C++ program and describe ways to improve it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FEDD7A-633B-6A42-856F-A0BBDD8C7492}"/>
                  </a:ext>
                </a:extLst>
              </p14:cNvPr>
              <p14:cNvContentPartPr/>
              <p14:nvPr/>
            </p14:nvContentPartPr>
            <p14:xfrm>
              <a:off x="11211120" y="22946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FEDD7A-633B-6A42-856F-A0BBDD8C74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01760" y="2285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10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FA56A-DCAC-B94C-925F-EF9A3D4A8BE7}"/>
              </a:ext>
            </a:extLst>
          </p:cNvPr>
          <p:cNvSpPr txBox="1"/>
          <p:nvPr/>
        </p:nvSpPr>
        <p:spPr>
          <a:xfrm>
            <a:off x="593707" y="1328373"/>
            <a:ext cx="10699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Pointer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is a variable in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C++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that holds the address of another variable.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They have data type just like variables.</a:t>
            </a:r>
          </a:p>
          <a:p>
            <a:pPr algn="ctr"/>
            <a:endParaRPr lang="en-IN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For example: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		a) An integer type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pointer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can hold the address of an integer variable 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		b) A character type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pointer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can hold the address of char variable.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31BBD4-A6D0-B94D-83C5-AD546F96BD72}"/>
              </a:ext>
            </a:extLst>
          </p:cNvPr>
          <p:cNvSpPr txBox="1">
            <a:spLocks/>
          </p:cNvSpPr>
          <p:nvPr/>
        </p:nvSpPr>
        <p:spPr>
          <a:xfrm>
            <a:off x="1083505" y="485965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002060"/>
                </a:solidFill>
                <a:latin typeface="Cambria" panose="02040503050406030204" pitchFamily="18" charset="0"/>
              </a:rPr>
              <a:t>Pointers</a:t>
            </a:r>
          </a:p>
        </p:txBody>
      </p:sp>
      <p:pic>
        <p:nvPicPr>
          <p:cNvPr id="6" name="Picture 5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2FD190E5-64B9-F84C-95F3-A14DC2F2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79" y="3429000"/>
            <a:ext cx="6880641" cy="32172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7E1A15-0F28-8E4D-A8D6-2B9E1B9C5255}"/>
                  </a:ext>
                </a:extLst>
              </p14:cNvPr>
              <p14:cNvContentPartPr/>
              <p14:nvPr/>
            </p14:nvContentPartPr>
            <p14:xfrm>
              <a:off x="2029320" y="360360"/>
              <a:ext cx="9711000" cy="583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7E1A15-0F28-8E4D-A8D6-2B9E1B9C52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960" y="351000"/>
                <a:ext cx="9729720" cy="58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09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409A-6C28-B64B-9EFF-E3EF7736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43359"/>
            <a:ext cx="9720072" cy="149961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Pointers in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c++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273C-BE85-7941-A8AF-86BDCA87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452771"/>
            <a:ext cx="10756194" cy="4554189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A 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pointer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in C++ is a way to share a memory address among different contexts (primarily functions). They are primarily used whenever a function needs to modify the content of a variable, of which it doesn't have ownership.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IN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In order to access the memory address of a variable, </a:t>
            </a:r>
            <a:r>
              <a:rPr lang="en-IN" b="1" dirty="0" err="1">
                <a:solidFill>
                  <a:srgbClr val="002060"/>
                </a:solidFill>
                <a:latin typeface="Cambria" panose="02040503050406030204" pitchFamily="18" charset="0"/>
              </a:rPr>
              <a:t>val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, we need to prepend it with &amp; sign. E.g., &amp;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val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returns the memory address of val.</a:t>
            </a:r>
          </a:p>
          <a:p>
            <a:pPr algn="ctr"/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int *p = &amp;</a:t>
            </a:r>
            <a:r>
              <a:rPr lang="en-IN" b="1" dirty="0" err="1">
                <a:solidFill>
                  <a:srgbClr val="002060"/>
                </a:solidFill>
                <a:latin typeface="Cambria" panose="02040503050406030204" pitchFamily="18" charset="0"/>
              </a:rPr>
              <a:t>val</a:t>
            </a:r>
            <a:endParaRPr lang="en-IN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This memory address is assigned to a pointer and can be shared among various functions. E.g.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int *p = &amp;</a:t>
            </a:r>
            <a:r>
              <a:rPr lang="en-IN" b="1" dirty="0" err="1">
                <a:solidFill>
                  <a:srgbClr val="002060"/>
                </a:solidFill>
                <a:latin typeface="Cambria" panose="02040503050406030204" pitchFamily="18" charset="0"/>
              </a:rPr>
              <a:t>val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will assign the memory address of </a:t>
            </a:r>
            <a:r>
              <a:rPr lang="en-IN" b="1" dirty="0" err="1">
                <a:solidFill>
                  <a:srgbClr val="002060"/>
                </a:solidFill>
                <a:latin typeface="Cambria" panose="02040503050406030204" pitchFamily="18" charset="0"/>
              </a:rPr>
              <a:t>val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to pointer 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p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. 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To access the content of the memory to which the pointer points, prepend it with a *. 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IN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For example, *p will return the value reflected by </a:t>
            </a:r>
            <a:r>
              <a:rPr lang="en-IN" b="1" dirty="0" err="1">
                <a:solidFill>
                  <a:srgbClr val="002060"/>
                </a:solidFill>
                <a:latin typeface="Cambria" panose="02040503050406030204" pitchFamily="18" charset="0"/>
              </a:rPr>
              <a:t>val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and any modification to it will be reflected at the source ().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BE335F-3EF3-A34C-AF26-E7133B6E61EF}"/>
                  </a:ext>
                </a:extLst>
              </p14:cNvPr>
              <p14:cNvContentPartPr/>
              <p14:nvPr/>
            </p14:nvContentPartPr>
            <p14:xfrm>
              <a:off x="170280" y="1860840"/>
              <a:ext cx="12021840" cy="372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BE335F-3EF3-A34C-AF26-E7133B6E61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920" y="1851480"/>
                <a:ext cx="12040560" cy="37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42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6E2-1620-0A48-8A6D-C3A51E99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Q) Find sum &amp; difference of two numbers using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802D-E657-AB40-9554-F2B1FBAA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You have to write the function </a:t>
            </a:r>
            <a:r>
              <a:rPr lang="en-IN" b="1" i="1" dirty="0">
                <a:solidFill>
                  <a:srgbClr val="002060"/>
                </a:solidFill>
                <a:latin typeface="Cambria" panose="02040503050406030204" pitchFamily="18" charset="0"/>
              </a:rPr>
              <a:t>void update(int *</a:t>
            </a:r>
            <a:r>
              <a:rPr lang="en-IN" b="1" i="1" dirty="0" err="1">
                <a:solidFill>
                  <a:srgbClr val="002060"/>
                </a:solidFill>
                <a:latin typeface="Cambria" panose="02040503050406030204" pitchFamily="18" charset="0"/>
              </a:rPr>
              <a:t>a,int</a:t>
            </a:r>
            <a:r>
              <a:rPr lang="en-IN" b="1" i="1" dirty="0">
                <a:solidFill>
                  <a:srgbClr val="002060"/>
                </a:solidFill>
                <a:latin typeface="Cambria" panose="02040503050406030204" pitchFamily="18" charset="0"/>
              </a:rPr>
              <a:t> *b)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, which reads two integers as argument, and sets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a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with the sum of them, and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b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with the absolute difference of them.</a:t>
            </a:r>
          </a:p>
          <a:p>
            <a:pPr algn="ctr"/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a</a:t>
            </a:r>
            <a:r>
              <a:rPr lang="en-IN" b="1" baseline="30000" dirty="0">
                <a:solidFill>
                  <a:srgbClr val="002060"/>
                </a:solidFill>
                <a:latin typeface="Cambria" panose="02040503050406030204" pitchFamily="18" charset="0"/>
              </a:rPr>
              <a:t>1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 = a + b</a:t>
            </a:r>
          </a:p>
          <a:p>
            <a:pPr algn="ctr"/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b</a:t>
            </a:r>
            <a:r>
              <a:rPr lang="en-IN" b="1" baseline="30000" dirty="0">
                <a:solidFill>
                  <a:srgbClr val="002060"/>
                </a:solidFill>
                <a:latin typeface="Cambria" panose="02040503050406030204" pitchFamily="18" charset="0"/>
              </a:rPr>
              <a:t>1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 = a – b</a:t>
            </a:r>
          </a:p>
          <a:p>
            <a:pPr fontAlgn="base"/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Input Format</a:t>
            </a:r>
            <a:endParaRPr lang="en-IN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fontAlgn="base"/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Input will contain two integers,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a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and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b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, separated by a newline.</a:t>
            </a:r>
          </a:p>
          <a:p>
            <a:pPr fontAlgn="base"/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Output Format</a:t>
            </a:r>
            <a:endParaRPr lang="en-IN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fontAlgn="base"/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You have to print the updated value of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a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and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b 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, on two different lines.</a:t>
            </a:r>
          </a:p>
          <a:p>
            <a:pPr algn="ctr"/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EA7547-4BDD-4441-9ED5-25303DB89599}"/>
                  </a:ext>
                </a:extLst>
              </p14:cNvPr>
              <p14:cNvContentPartPr/>
              <p14:nvPr/>
            </p14:nvContentPartPr>
            <p14:xfrm>
              <a:off x="47880" y="181440"/>
              <a:ext cx="11514240" cy="665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EA7547-4BDD-4441-9ED5-25303DB895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20" y="172080"/>
                <a:ext cx="11532960" cy="66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05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A49A-777F-5240-A99C-B63E9188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3871"/>
            <a:ext cx="10515600" cy="1325563"/>
          </a:xfrm>
        </p:spPr>
        <p:txBody>
          <a:bodyPr>
            <a:normAutofit/>
          </a:bodyPr>
          <a:lstStyle/>
          <a:p>
            <a:pPr algn="ctr" fontAlgn="base"/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Sample I/O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EE01-A577-7D48-A2CA-2B0F780FF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9634" y="1643124"/>
            <a:ext cx="4254272" cy="15746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IN" i="1" dirty="0">
                <a:solidFill>
                  <a:srgbClr val="002060"/>
                </a:solidFill>
                <a:latin typeface="Cambria" panose="02040503050406030204" pitchFamily="18" charset="0"/>
              </a:rPr>
              <a:t>Input</a:t>
            </a:r>
          </a:p>
          <a:p>
            <a:pPr marL="0" indent="0" algn="ctr" fontAlgn="base">
              <a:buNone/>
            </a:pPr>
            <a:r>
              <a:rPr lang="en-IN" b="1" i="1" dirty="0">
                <a:solidFill>
                  <a:srgbClr val="002060"/>
                </a:solidFill>
                <a:latin typeface="Cambria" panose="02040503050406030204" pitchFamily="18" charset="0"/>
              </a:rPr>
              <a:t>4</a:t>
            </a:r>
          </a:p>
          <a:p>
            <a:pPr marL="0" indent="0" algn="ctr" fontAlgn="base">
              <a:buNone/>
            </a:pPr>
            <a:r>
              <a:rPr lang="en-IN" b="1" i="1" dirty="0">
                <a:solidFill>
                  <a:srgbClr val="002060"/>
                </a:solidFill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0E5C-097D-6B4D-8232-33A0BAA0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9634" y="4374449"/>
            <a:ext cx="4254272" cy="143604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IN" sz="2000" i="1" dirty="0">
                <a:solidFill>
                  <a:srgbClr val="002060"/>
                </a:solidFill>
                <a:latin typeface="Cambria" panose="02040503050406030204" pitchFamily="18" charset="0"/>
              </a:rPr>
              <a:t>Output</a:t>
            </a:r>
          </a:p>
          <a:p>
            <a:pPr marL="0" indent="0" algn="ctr" fontAlgn="base">
              <a:buNone/>
            </a:pPr>
            <a:r>
              <a:rPr lang="en-IN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9</a:t>
            </a:r>
          </a:p>
          <a:p>
            <a:pPr marL="0" indent="0" algn="ctr" fontAlgn="base">
              <a:buNone/>
            </a:pPr>
            <a:r>
              <a:rPr lang="en-IN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1</a:t>
            </a:r>
          </a:p>
          <a:p>
            <a:pPr marL="0" indent="0" algn="ctr" fontAlgn="base">
              <a:buNone/>
            </a:pPr>
            <a:endParaRPr lang="en-IN" sz="24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endParaRPr lang="en-IN" sz="24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A0A152-8FBC-A143-9F39-C2774F8DF6DB}"/>
                  </a:ext>
                </a:extLst>
              </p14:cNvPr>
              <p14:cNvContentPartPr/>
              <p14:nvPr/>
            </p14:nvContentPartPr>
            <p14:xfrm>
              <a:off x="2955240" y="1082880"/>
              <a:ext cx="7871400" cy="450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A0A152-8FBC-A143-9F39-C2774F8DF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5880" y="1073520"/>
                <a:ext cx="7890120" cy="45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25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5D6-E1D6-8F48-BDC8-18BCFA5C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05" y="2275720"/>
            <a:ext cx="2300963" cy="14996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C++</a:t>
            </a:r>
            <a:b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B9386-CE9A-9E4D-B480-FF2DDFD89EBE}"/>
              </a:ext>
            </a:extLst>
          </p:cNvPr>
          <p:cNvSpPr/>
          <p:nvPr/>
        </p:nvSpPr>
        <p:spPr>
          <a:xfrm>
            <a:off x="4942390" y="157704"/>
            <a:ext cx="4977114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#include &lt;iostream&gt;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using namespace std;</a:t>
            </a:r>
          </a:p>
          <a:p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void update(int *a, int *b)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{    int add, sub;</a:t>
            </a:r>
          </a:p>
          <a:p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add = *a + *b;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sub = abs( *a - *b);</a:t>
            </a:r>
          </a:p>
          <a:p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*a = add; 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*b = sub;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int main()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int a, b;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int *pa = &amp;a, *pb = &amp;b;</a:t>
            </a:r>
          </a:p>
          <a:p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cin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&gt;&gt; a &gt;&gt; b;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update(pa, pb);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cout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&lt;&lt;a&lt;&lt;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endl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cout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&lt;&lt;b&lt;&lt;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endl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   return 0;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IN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5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E878BD-64DF-A947-A345-1539AD27D41B}"/>
              </a:ext>
            </a:extLst>
          </p:cNvPr>
          <p:cNvSpPr txBox="1"/>
          <p:nvPr/>
        </p:nvSpPr>
        <p:spPr>
          <a:xfrm>
            <a:off x="3847605" y="2386940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7150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{36F2D9BA-CDF0-E240-B2E4-65FEE4F1ED14}tf10001061</Template>
  <TotalTime>1144</TotalTime>
  <Words>564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Cambria</vt:lpstr>
      <vt:lpstr>Tw Cen MT</vt:lpstr>
      <vt:lpstr>Tw Cen MT Condensed</vt:lpstr>
      <vt:lpstr>Wingdings</vt:lpstr>
      <vt:lpstr>Wingdings 3</vt:lpstr>
      <vt:lpstr>Integral</vt:lpstr>
      <vt:lpstr>  </vt:lpstr>
      <vt:lpstr>Course Objectives</vt:lpstr>
      <vt:lpstr>PowerPoint Presentation</vt:lpstr>
      <vt:lpstr>Pointers in c++</vt:lpstr>
      <vt:lpstr>Q) Find sum &amp; difference of two numbers using pointers</vt:lpstr>
      <vt:lpstr>Sample I/O</vt:lpstr>
      <vt:lpstr>    C++  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Code Challenge: THE MINION GAME </dc:title>
  <dc:creator>VIKAS BO</dc:creator>
  <cp:lastModifiedBy>VIKAS BO</cp:lastModifiedBy>
  <cp:revision>36</cp:revision>
  <cp:lastPrinted>2020-06-05T09:48:28Z</cp:lastPrinted>
  <dcterms:created xsi:type="dcterms:W3CDTF">2020-05-21T08:07:06Z</dcterms:created>
  <dcterms:modified xsi:type="dcterms:W3CDTF">2020-07-08T13:42:54Z</dcterms:modified>
</cp:coreProperties>
</file>