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40CA9-DB40-4F07-AE9B-D081BBC1A3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986E-CB5C-49B9-B3C9-4C62E4E8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57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243839" y="182879"/>
            <a:ext cx="11704320" cy="64922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  <a:defRPr sz="6000" b="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IL" kern="0" smtClean="0"/>
              <a:pPr>
                <a:buClr>
                  <a:srgbClr val="000000"/>
                </a:buClr>
              </a:pPr>
              <a:t>‹#›</a:t>
            </a:fld>
            <a:endParaRPr lang="en-IL" kern="0"/>
          </a:p>
        </p:txBody>
      </p:sp>
      <p:cxnSp>
        <p:nvCxnSpPr>
          <p:cNvPr id="23" name="Google Shape;23;p18"/>
          <p:cNvCxnSpPr/>
          <p:nvPr/>
        </p:nvCxnSpPr>
        <p:spPr>
          <a:xfrm>
            <a:off x="1978661" y="3733800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" name="Google Shape;2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5" y="2441772"/>
            <a:ext cx="12190993" cy="388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1219315"/>
            <a:ext cx="2844499" cy="1066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87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 rot="5400000">
            <a:off x="7181849" y="2305051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 rot="5400000">
            <a:off x="2152649" y="-247649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92" name="Google Shape;92;p30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93" name="Google Shape;93;p30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27143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Section">
  <p:cSld name="Orange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>
            <a:spLocks noGrp="1"/>
          </p:cNvSpPr>
          <p:nvPr>
            <p:ph type="title"/>
          </p:nvPr>
        </p:nvSpPr>
        <p:spPr>
          <a:xfrm>
            <a:off x="461995" y="990603"/>
            <a:ext cx="10821956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Corbel"/>
              <a:buNone/>
              <a:defRPr sz="3300" b="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FFFFFF"/>
              </a:solidFill>
            </a:endParaRPr>
          </a:p>
        </p:txBody>
      </p:sp>
      <p:sp>
        <p:nvSpPr>
          <p:cNvPr id="97" name="Google Shape;97;p31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95584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own Section">
  <p:cSld name="Brown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 txBox="1">
            <a:spLocks noGrp="1"/>
          </p:cNvSpPr>
          <p:nvPr>
            <p:ph type="title"/>
          </p:nvPr>
        </p:nvSpPr>
        <p:spPr>
          <a:xfrm>
            <a:off x="461995" y="990603"/>
            <a:ext cx="10821956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Corbel"/>
              <a:buNone/>
              <a:defRPr sz="3300" b="0" i="0" cap="none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FFFFFF"/>
              </a:solidFill>
            </a:endParaRPr>
          </a:p>
        </p:txBody>
      </p:sp>
      <p:sp>
        <p:nvSpPr>
          <p:cNvPr id="101" name="Google Shape;101;p32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08698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genta Section">
  <p:cSld name="Magenta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>
            <a:spLocks noGrp="1"/>
          </p:cNvSpPr>
          <p:nvPr>
            <p:ph type="title"/>
          </p:nvPr>
        </p:nvSpPr>
        <p:spPr>
          <a:xfrm>
            <a:off x="461995" y="990603"/>
            <a:ext cx="10821956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Corbel"/>
              <a:buNone/>
              <a:defRPr sz="3300" b="0" cap="none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FFFFFF"/>
              </a:solidFill>
            </a:endParaRPr>
          </a:p>
        </p:txBody>
      </p:sp>
      <p:sp>
        <p:nvSpPr>
          <p:cNvPr id="105" name="Google Shape;105;p33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067475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Section">
  <p:cSld name="Green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>
            <a:spLocks noGrp="1"/>
          </p:cNvSpPr>
          <p:nvPr>
            <p:ph type="title"/>
          </p:nvPr>
        </p:nvSpPr>
        <p:spPr>
          <a:xfrm>
            <a:off x="461995" y="990603"/>
            <a:ext cx="10821956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Corbel"/>
              <a:buNone/>
              <a:defRPr sz="3300" b="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FFFFFF"/>
              </a:solidFill>
            </a:endParaRPr>
          </a:p>
        </p:txBody>
      </p:sp>
      <p:sp>
        <p:nvSpPr>
          <p:cNvPr id="109" name="Google Shape;109;p34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399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76A3"/>
              </a:buClr>
              <a:buSzPts val="4000"/>
              <a:buFont typeface="Corbel"/>
              <a:buNone/>
              <a:defRPr>
                <a:solidFill>
                  <a:srgbClr val="4576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1"/>
          </p:nvPr>
        </p:nvSpPr>
        <p:spPr>
          <a:xfrm>
            <a:off x="304802" y="6490097"/>
            <a:ext cx="10282767" cy="32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1pPr>
            <a:lvl2pPr marL="914400" lvl="1" indent="-32004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4573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  <p:pic>
        <p:nvPicPr>
          <p:cNvPr id="30" name="Google Shape;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" y="5943603"/>
            <a:ext cx="12190993" cy="45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19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  <a:defRPr sz="6000" b="1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  <p:cxnSp>
        <p:nvCxnSpPr>
          <p:cNvPr id="44" name="Google Shape;44;p23"/>
          <p:cNvCxnSpPr/>
          <p:nvPr/>
        </p:nvCxnSpPr>
        <p:spPr>
          <a:xfrm>
            <a:off x="1981201" y="4020408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437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50" name="Google Shape;50;p24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302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  <p:pic>
        <p:nvPicPr>
          <p:cNvPr id="61" name="Google Shape;6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" y="5943603"/>
            <a:ext cx="12190993" cy="45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3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  <p:pic>
        <p:nvPicPr>
          <p:cNvPr id="67" name="Google Shape;6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" y="5943603"/>
            <a:ext cx="12190993" cy="45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57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7795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sz="3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>
            <a:off x="5505752" y="1097280"/>
            <a:ext cx="5532851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528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680"/>
              <a:buChar char="•"/>
              <a:defRPr sz="2100"/>
            </a:lvl2pPr>
            <a:lvl3pPr marL="1371600" lvl="2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•"/>
              <a:defRPr sz="1500"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77952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75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10122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7795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sz="3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>
            <a:spLocks noGrp="1"/>
          </p:cNvSpPr>
          <p:nvPr>
            <p:ph type="pic" idx="2"/>
          </p:nvPr>
        </p:nvSpPr>
        <p:spPr>
          <a:xfrm>
            <a:off x="5358810" y="1069848"/>
            <a:ext cx="5676937" cy="464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182875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orbel"/>
              <a:buNone/>
              <a:defRPr sz="21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orbel"/>
              <a:buNone/>
              <a:defRPr sz="21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None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orbel"/>
              <a:buNone/>
              <a:defRPr sz="15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1143000" y="2834640"/>
            <a:ext cx="377952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75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5859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1"/>
          </p:nvPr>
        </p:nvSpPr>
        <p:spPr>
          <a:xfrm rot="5400000">
            <a:off x="4060137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717073"/>
                </a:solidFill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6852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243840" y="182880"/>
            <a:ext cx="11704320" cy="64922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14" name="Google Shape;14;p17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000000"/>
              </a:buClr>
            </a:pPr>
            <a:endParaRPr lang="en-IL" kern="0">
              <a:solidFill>
                <a:srgbClr val="99CB38"/>
              </a:solidFill>
            </a:endParaRPr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rgbClr val="000000"/>
              </a:buClr>
            </a:pPr>
            <a:r>
              <a:rPr lang="en-US" kern="0" smtClean="0"/>
              <a:t>TechnoServe | </a:t>
            </a: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076695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>
            <a:spLocks noGrp="1"/>
          </p:cNvSpPr>
          <p:nvPr>
            <p:ph type="ctrTitle"/>
          </p:nvPr>
        </p:nvSpPr>
        <p:spPr>
          <a:xfrm>
            <a:off x="1743938" y="2884308"/>
            <a:ext cx="6188801" cy="164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buClr>
                <a:schemeClr val="lt1"/>
              </a:buClr>
              <a:buSzPts val="5400"/>
            </a:pPr>
            <a:r>
              <a:rPr lang="en-US" sz="5400" dirty="0">
                <a:solidFill>
                  <a:schemeClr val="lt1"/>
                </a:solidFill>
              </a:rPr>
              <a:t/>
            </a:r>
            <a:br>
              <a:rPr lang="en-US" sz="5400" dirty="0">
                <a:solidFill>
                  <a:schemeClr val="lt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/>
            </a:r>
            <a:br>
              <a:rPr lang="en-US" sz="5400" dirty="0">
                <a:solidFill>
                  <a:schemeClr val="lt1"/>
                </a:solidFill>
              </a:rPr>
            </a:br>
            <a:r>
              <a:rPr lang="en-US" sz="4000" b="0" dirty="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TECHNICAL SESSION</a:t>
            </a:r>
            <a:endParaRPr sz="40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225" y="1691398"/>
            <a:ext cx="2286000" cy="510013"/>
          </a:xfrm>
          <a:prstGeom prst="rect">
            <a:avLst/>
          </a:prstGeom>
        </p:spPr>
      </p:pic>
      <p:sp>
        <p:nvSpPr>
          <p:cNvPr id="4" name="Google Shape;202;p1"/>
          <p:cNvSpPr txBox="1">
            <a:spLocks/>
          </p:cNvSpPr>
          <p:nvPr/>
        </p:nvSpPr>
        <p:spPr>
          <a:xfrm>
            <a:off x="1876425" y="2478407"/>
            <a:ext cx="6188801" cy="8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  <a:defRPr sz="60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  <a:buSzPts val="5400"/>
            </a:pPr>
            <a:r>
              <a:rPr lang="en-US" sz="3700" b="0" kern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C2TC PROGRAM 2020</a:t>
            </a:r>
            <a:endParaRPr lang="en-US" sz="4100" b="0" kern="0" dirty="0">
              <a:solidFill>
                <a:srgbClr val="99CB3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862" y="4827855"/>
            <a:ext cx="1818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Remember:</a:t>
            </a:r>
            <a:endParaRPr lang="en-IN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862" y="457852"/>
            <a:ext cx="355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Functions :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497" y="3096604"/>
            <a:ext cx="355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Friend Classes: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04497" y="3688890"/>
            <a:ext cx="109044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class is made a friend class, all the member functions of that class becomes friend functions.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5946" y="4734946"/>
            <a:ext cx="98692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Nonmember Function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cannot access an object's private or protected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– Data Hiding</a:t>
            </a:r>
            <a:endParaRPr lang="en-US" sz="2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96" y="1165506"/>
            <a:ext cx="1119351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friend function is a function that is not a member of a class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access to the class's private and protected members. Friend functions are not considered class members; they are normal external functions that are given special access privileges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497" y="504497"/>
            <a:ext cx="3552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Functions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497" y="1143956"/>
            <a:ext cx="111514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functions have the following properties: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Friend of the class can be member of some other class.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Friend of one class can be friend of another class or all the classes in one program, such a friend is known as GLOBAL FRIEND.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Friend can access the private or protected members of the class in which they are declared to be friend, but they can use the members for a specific object.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Friends are non-members hence do not get “this” pointer.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Friends, can be friend of more than one class, hence they can be used for message passing between the classes.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Friend can be declared anywhere (in public, protected or private section) in the class.</a:t>
            </a:r>
          </a:p>
        </p:txBody>
      </p:sp>
    </p:spTree>
    <p:extLst>
      <p:ext uri="{BB962C8B-B14F-4D97-AF65-F5344CB8AC3E}">
        <p14:creationId xmlns:p14="http://schemas.microsoft.com/office/powerpoint/2010/main" val="7778693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176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Corbel</vt:lpstr>
      <vt:lpstr>Times New Roman</vt:lpstr>
      <vt:lpstr>Verdana</vt:lpstr>
      <vt:lpstr>Basis</vt:lpstr>
      <vt:lpstr>  TECHNICAL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SESSION</dc:title>
  <dc:creator>Admin</dc:creator>
  <cp:lastModifiedBy>Admin</cp:lastModifiedBy>
  <cp:revision>5</cp:revision>
  <dcterms:created xsi:type="dcterms:W3CDTF">2020-06-11T12:07:36Z</dcterms:created>
  <dcterms:modified xsi:type="dcterms:W3CDTF">2020-06-19T12:37:08Z</dcterms:modified>
</cp:coreProperties>
</file>