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8" r:id="rId2"/>
    <p:sldId id="259" r:id="rId3"/>
    <p:sldId id="309" r:id="rId4"/>
    <p:sldId id="313" r:id="rId5"/>
    <p:sldId id="316" r:id="rId6"/>
    <p:sldId id="340" r:id="rId7"/>
    <p:sldId id="315" r:id="rId8"/>
    <p:sldId id="317" r:id="rId9"/>
    <p:sldId id="337" r:id="rId10"/>
    <p:sldId id="345" r:id="rId11"/>
    <p:sldId id="331" r:id="rId12"/>
    <p:sldId id="335" r:id="rId13"/>
    <p:sldId id="332" r:id="rId14"/>
    <p:sldId id="342" r:id="rId15"/>
    <p:sldId id="336" r:id="rId16"/>
    <p:sldId id="318" r:id="rId17"/>
    <p:sldId id="319" r:id="rId18"/>
    <p:sldId id="347" r:id="rId19"/>
    <p:sldId id="32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5C3A"/>
    <a:srgbClr val="E87500"/>
    <a:srgbClr val="E57A37"/>
    <a:srgbClr val="78C8AE"/>
    <a:srgbClr val="305142"/>
    <a:srgbClr val="CEC9B5"/>
    <a:srgbClr val="69685B"/>
    <a:srgbClr val="FE12ED"/>
    <a:srgbClr val="66AF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52" autoAdjust="0"/>
    <p:restoredTop sz="95388" autoAdjust="0"/>
  </p:normalViewPr>
  <p:slideViewPr>
    <p:cSldViewPr snapToGrid="0" snapToObjects="1">
      <p:cViewPr>
        <p:scale>
          <a:sx n="89" d="100"/>
          <a:sy n="89" d="100"/>
        </p:scale>
        <p:origin x="298" y="72"/>
      </p:cViewPr>
      <p:guideLst/>
    </p:cSldViewPr>
  </p:slideViewPr>
  <p:outlineViewPr>
    <p:cViewPr>
      <p:scale>
        <a:sx n="33" d="100"/>
        <a:sy n="33" d="100"/>
      </p:scale>
      <p:origin x="0" y="-280"/>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106" d="100"/>
          <a:sy n="106" d="100"/>
        </p:scale>
        <p:origin x="3216"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C89EDB-3FDD-4915-A3CE-62FA29C01A32}" type="datetimeFigureOut">
              <a:rPr lang="en-US" smtClean="0"/>
              <a:t>5/1/2024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042649-1860-4D03-9360-22C2D8836B44}" type="slidenum">
              <a:rPr lang="en-US" smtClean="0"/>
              <a:t>‹#›</a:t>
            </a:fld>
            <a:endParaRPr lang="en-US"/>
          </a:p>
        </p:txBody>
      </p:sp>
    </p:spTree>
    <p:extLst>
      <p:ext uri="{BB962C8B-B14F-4D97-AF65-F5344CB8AC3E}">
        <p14:creationId xmlns:p14="http://schemas.microsoft.com/office/powerpoint/2010/main" val="63366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499FB-0CC7-453D-9493-CBDCD6D233E2}" type="datetimeFigureOut">
              <a:rPr lang="en-US" smtClean="0"/>
              <a:t>5/1/2024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76A24B-926E-40EB-9E1B-5321DC3775E5}" type="slidenum">
              <a:rPr lang="en-US" smtClean="0"/>
              <a:t>‹#›</a:t>
            </a:fld>
            <a:endParaRPr lang="en-US"/>
          </a:p>
        </p:txBody>
      </p:sp>
    </p:spTree>
    <p:extLst>
      <p:ext uri="{BB962C8B-B14F-4D97-AF65-F5344CB8AC3E}">
        <p14:creationId xmlns:p14="http://schemas.microsoft.com/office/powerpoint/2010/main" val="2167594663"/>
      </p:ext>
    </p:extLst>
  </p:cSld>
  <p:clrMap bg1="lt1" tx1="dk1" bg2="lt2" tx2="dk2" accent1="accent1" accent2="accent2" accent3="accent3" accent4="accent4" accent5="accent5" accent6="accent6" hlink="hlink" folHlink="folHlink"/>
  <p:notesStyle>
    <a:lvl1pPr marL="0" indent="0" algn="l" defTabSz="914400" rtl="0" eaLnBrk="1" latinLnBrk="0" hangingPunct="1">
      <a:lnSpc>
        <a:spcPct val="110000"/>
      </a:lnSpc>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4572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45720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Save this document with a new name before you begin work.</a:t>
            </a:r>
          </a:p>
          <a:p>
            <a:pPr marL="0" indent="0">
              <a:buNone/>
            </a:pPr>
            <a:r>
              <a:rPr lang="en-US" sz="1200" dirty="0"/>
              <a:t>When adding a new slide, click on the small arrow next to “New Slide” on the toolbar. Select the layout that will best fit the content you want to add.</a:t>
            </a:r>
          </a:p>
          <a:p>
            <a:pPr marL="0" indent="0">
              <a:buNone/>
            </a:pPr>
            <a:r>
              <a:rPr lang="en-US" sz="1200" dirty="0"/>
              <a:t>Change the layout of an existing slide: click the “Layout” button on the top toolbar to reformat your existing content to another master slide.</a:t>
            </a:r>
          </a:p>
          <a:p>
            <a:pPr marL="0" indent="0">
              <a:buNone/>
            </a:pPr>
            <a:r>
              <a:rPr lang="en-US" sz="1200" dirty="0"/>
              <a:t>Refer to </a:t>
            </a:r>
            <a:r>
              <a:rPr lang="en-US" sz="1200" b="1" dirty="0" err="1"/>
              <a:t>utdallas.edu</a:t>
            </a:r>
            <a:r>
              <a:rPr lang="en-US" sz="1200" b="1" dirty="0"/>
              <a:t>/brand</a:t>
            </a:r>
            <a:r>
              <a:rPr lang="en-US" sz="1200" dirty="0"/>
              <a:t> for specific rules on using the University logos and wordmarks.</a:t>
            </a:r>
          </a:p>
        </p:txBody>
      </p:sp>
      <p:sp>
        <p:nvSpPr>
          <p:cNvPr id="4" name="Slide Number Placeholder 3"/>
          <p:cNvSpPr>
            <a:spLocks noGrp="1"/>
          </p:cNvSpPr>
          <p:nvPr>
            <p:ph type="sldNum" sz="quarter" idx="5"/>
          </p:nvPr>
        </p:nvSpPr>
        <p:spPr/>
        <p:txBody>
          <a:bodyPr/>
          <a:lstStyle/>
          <a:p>
            <a:fld id="{4476A24B-926E-40EB-9E1B-5321DC3775E5}" type="slidenum">
              <a:rPr lang="en-US" smtClean="0"/>
              <a:t>1</a:t>
            </a:fld>
            <a:endParaRPr lang="en-US"/>
          </a:p>
        </p:txBody>
      </p:sp>
    </p:spTree>
    <p:extLst>
      <p:ext uri="{BB962C8B-B14F-4D97-AF65-F5344CB8AC3E}">
        <p14:creationId xmlns:p14="http://schemas.microsoft.com/office/powerpoint/2010/main" val="1850509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accent4">
                <a:lumMod val="63000"/>
                <a:lumOff val="37000"/>
              </a:schemeClr>
            </a:gs>
            <a:gs pos="76000">
              <a:schemeClr val="accent1"/>
            </a:gs>
          </a:gsLst>
          <a:path path="circle">
            <a:fillToRect l="100000" t="100000"/>
          </a:path>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3529BBA-188B-9258-7DCF-5C8B7A048021}"/>
              </a:ext>
            </a:extLst>
          </p:cNvPr>
          <p:cNvSpPr/>
          <p:nvPr userDrawn="1"/>
        </p:nvSpPr>
        <p:spPr>
          <a:xfrm>
            <a:off x="0" y="0"/>
            <a:ext cx="12192000" cy="6858000"/>
          </a:xfrm>
          <a:prstGeom prst="rect">
            <a:avLst/>
          </a:prstGeom>
          <a:solidFill>
            <a:srgbClr val="C95C3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n-US" sz="1400" dirty="0">
              <a:solidFill>
                <a:schemeClr val="bg1"/>
              </a:solidFill>
              <a:latin typeface="Franklin Gothic Demi Cond" panose="020B0706030402020204" pitchFamily="34" charset="0"/>
            </a:endParaRPr>
          </a:p>
        </p:txBody>
      </p:sp>
      <p:sp>
        <p:nvSpPr>
          <p:cNvPr id="2" name="Title 1"/>
          <p:cNvSpPr>
            <a:spLocks noGrp="1"/>
          </p:cNvSpPr>
          <p:nvPr>
            <p:ph type="title"/>
          </p:nvPr>
        </p:nvSpPr>
        <p:spPr>
          <a:xfrm>
            <a:off x="899673" y="1905001"/>
            <a:ext cx="10375675" cy="2225262"/>
          </a:xfrm>
        </p:spPr>
        <p:txBody>
          <a:bodyPr anchor="ctr"/>
          <a:lstStyle>
            <a:lvl1pPr>
              <a:defRPr sz="55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899605" y="4620890"/>
            <a:ext cx="10377927" cy="1415772"/>
          </a:xfrm>
        </p:spPr>
        <p:txBody>
          <a:bodyPr>
            <a:noAutofit/>
          </a:bodyPr>
          <a:lstStyle>
            <a:lvl1pPr marL="0" indent="0">
              <a:lnSpc>
                <a:spcPct val="95000"/>
              </a:lnSpc>
              <a:spcAft>
                <a:spcPts val="0"/>
              </a:spcAft>
              <a:buFont typeface="Arial" panose="020B0604020202020204" pitchFamily="34" charset="0"/>
              <a:buChar char="​"/>
              <a:defRPr sz="2200" b="0" i="0">
                <a:solidFill>
                  <a:schemeClr val="bg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904048" y="1732950"/>
            <a:ext cx="10373553"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148910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or Main Idea">
    <p:bg>
      <p:bgPr>
        <a:gradFill>
          <a:gsLst>
            <a:gs pos="0">
              <a:schemeClr val="accent4">
                <a:lumMod val="63000"/>
                <a:lumOff val="37000"/>
              </a:schemeClr>
            </a:gs>
            <a:gs pos="76000">
              <a:schemeClr val="accent1"/>
            </a:gs>
          </a:gsLst>
          <a:path path="circle">
            <a:fillToRect l="100000" t="100000"/>
          </a:path>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14EA94B-8B4D-A7D3-7F8D-D115A233A63D}"/>
              </a:ext>
            </a:extLst>
          </p:cNvPr>
          <p:cNvSpPr/>
          <p:nvPr userDrawn="1"/>
        </p:nvSpPr>
        <p:spPr>
          <a:xfrm>
            <a:off x="-8490" y="0"/>
            <a:ext cx="12192000" cy="6858000"/>
          </a:xfrm>
          <a:prstGeom prst="rect">
            <a:avLst/>
          </a:prstGeom>
          <a:solidFill>
            <a:srgbClr val="C95C3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n-US" sz="1400" dirty="0">
              <a:solidFill>
                <a:schemeClr val="bg1"/>
              </a:solidFill>
              <a:latin typeface="Franklin Gothic Demi Cond" panose="020B0706030402020204" pitchFamily="34" charset="0"/>
            </a:endParaRPr>
          </a:p>
        </p:txBody>
      </p:sp>
      <p:sp>
        <p:nvSpPr>
          <p:cNvPr id="8" name="Picture Placeholder 7">
            <a:extLst>
              <a:ext uri="{FF2B5EF4-FFF2-40B4-BE49-F238E27FC236}">
                <a16:creationId xmlns:a16="http://schemas.microsoft.com/office/drawing/2014/main" id="{DA1FD6F9-D212-2E42-B64E-F33E6A95F59D}"/>
              </a:ext>
            </a:extLst>
          </p:cNvPr>
          <p:cNvSpPr>
            <a:spLocks noGrp="1"/>
          </p:cNvSpPr>
          <p:nvPr>
            <p:ph type="pic" sz="quarter" idx="15"/>
          </p:nvPr>
        </p:nvSpPr>
        <p:spPr>
          <a:xfrm>
            <a:off x="0" y="0"/>
            <a:ext cx="12192000" cy="6858000"/>
          </a:xfrm>
        </p:spPr>
        <p:txBody>
          <a:bodyPr/>
          <a:lstStyle/>
          <a:p>
            <a:endParaRPr lang="en-US" dirty="0"/>
          </a:p>
        </p:txBody>
      </p:sp>
      <p:sp>
        <p:nvSpPr>
          <p:cNvPr id="2" name="Title 1"/>
          <p:cNvSpPr>
            <a:spLocks noGrp="1"/>
          </p:cNvSpPr>
          <p:nvPr>
            <p:ph type="title"/>
          </p:nvPr>
        </p:nvSpPr>
        <p:spPr>
          <a:xfrm>
            <a:off x="899673" y="1905001"/>
            <a:ext cx="10375675" cy="2225262"/>
          </a:xfrm>
        </p:spPr>
        <p:txBody>
          <a:bodyPr anchor="ctr"/>
          <a:lstStyle>
            <a:lvl1pPr>
              <a:defRPr sz="42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899605" y="4620890"/>
            <a:ext cx="10377927" cy="1415772"/>
          </a:xfrm>
        </p:spPr>
        <p:txBody>
          <a:bodyPr>
            <a:noAutofit/>
          </a:bodyPr>
          <a:lstStyle>
            <a:lvl1pPr marL="0" indent="0">
              <a:lnSpc>
                <a:spcPct val="95000"/>
              </a:lnSpc>
              <a:spcAft>
                <a:spcPts val="0"/>
              </a:spcAft>
              <a:buFont typeface="Arial" panose="020B0604020202020204" pitchFamily="34" charset="0"/>
              <a:buChar char="​"/>
              <a:defRPr sz="2100" b="0" i="0">
                <a:solidFill>
                  <a:schemeClr val="bg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904048" y="1732950"/>
            <a:ext cx="10373553" cy="2672550"/>
            <a:chOff x="914400" y="1732950"/>
            <a:chExt cx="7316788" cy="2672550"/>
          </a:xfrm>
        </p:grpSpPr>
        <p:cxnSp>
          <p:nvCxnSpPr>
            <p:cNvPr id="11" name="Straight Connector 10"/>
            <p:cNvCxnSpPr>
              <a:cxnSpLocks/>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785071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or Main Idea-2">
    <p:bg>
      <p:bgPr>
        <a:gradFill>
          <a:gsLst>
            <a:gs pos="0">
              <a:schemeClr val="accent4">
                <a:lumMod val="63000"/>
                <a:lumOff val="37000"/>
              </a:schemeClr>
            </a:gs>
            <a:gs pos="76000">
              <a:schemeClr val="accent1"/>
            </a:gs>
          </a:gsLst>
          <a:path path="circle">
            <a:fillToRect l="100000" t="100000"/>
          </a:path>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80AB6B-E1DF-694D-666C-60D989EBBA83}"/>
              </a:ext>
            </a:extLst>
          </p:cNvPr>
          <p:cNvSpPr/>
          <p:nvPr userDrawn="1"/>
        </p:nvSpPr>
        <p:spPr>
          <a:xfrm>
            <a:off x="-27905" y="0"/>
            <a:ext cx="12192000" cy="6858000"/>
          </a:xfrm>
          <a:prstGeom prst="rect">
            <a:avLst/>
          </a:prstGeom>
          <a:solidFill>
            <a:srgbClr val="C95C3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n-US" sz="1400" dirty="0">
              <a:solidFill>
                <a:schemeClr val="bg1"/>
              </a:solidFill>
              <a:latin typeface="Franklin Gothic Demi Cond" panose="020B0706030402020204" pitchFamily="34" charset="0"/>
            </a:endParaRPr>
          </a:p>
        </p:txBody>
      </p:sp>
      <p:sp>
        <p:nvSpPr>
          <p:cNvPr id="8" name="Picture Placeholder 7">
            <a:extLst>
              <a:ext uri="{FF2B5EF4-FFF2-40B4-BE49-F238E27FC236}">
                <a16:creationId xmlns:a16="http://schemas.microsoft.com/office/drawing/2014/main" id="{DA1FD6F9-D212-2E42-B64E-F33E6A95F59D}"/>
              </a:ext>
            </a:extLst>
          </p:cNvPr>
          <p:cNvSpPr>
            <a:spLocks noGrp="1"/>
          </p:cNvSpPr>
          <p:nvPr>
            <p:ph type="pic" sz="quarter" idx="15"/>
          </p:nvPr>
        </p:nvSpPr>
        <p:spPr>
          <a:xfrm>
            <a:off x="0" y="0"/>
            <a:ext cx="12192000" cy="6858000"/>
          </a:xfrm>
        </p:spPr>
        <p:txBody>
          <a:bodyPr/>
          <a:lstStyle/>
          <a:p>
            <a:endParaRPr lang="en-US" dirty="0"/>
          </a:p>
        </p:txBody>
      </p:sp>
      <p:sp>
        <p:nvSpPr>
          <p:cNvPr id="2" name="Title 1"/>
          <p:cNvSpPr>
            <a:spLocks noGrp="1"/>
          </p:cNvSpPr>
          <p:nvPr>
            <p:ph type="title"/>
          </p:nvPr>
        </p:nvSpPr>
        <p:spPr>
          <a:xfrm>
            <a:off x="899673" y="1127050"/>
            <a:ext cx="5192783" cy="3555295"/>
          </a:xfrm>
        </p:spPr>
        <p:txBody>
          <a:bodyPr anchor="ctr"/>
          <a:lstStyle>
            <a:lvl1pPr>
              <a:defRPr sz="4200">
                <a:solidFill>
                  <a:schemeClr val="bg1"/>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899605" y="5024927"/>
            <a:ext cx="5192851" cy="1415772"/>
          </a:xfrm>
        </p:spPr>
        <p:txBody>
          <a:bodyPr>
            <a:noAutofit/>
          </a:bodyPr>
          <a:lstStyle>
            <a:lvl1pPr marL="0" indent="0">
              <a:lnSpc>
                <a:spcPct val="95000"/>
              </a:lnSpc>
              <a:spcAft>
                <a:spcPts val="0"/>
              </a:spcAft>
              <a:buFont typeface="Arial" panose="020B0604020202020204" pitchFamily="34" charset="0"/>
              <a:buChar char="​"/>
              <a:defRPr sz="2100" b="0" i="0">
                <a:solidFill>
                  <a:schemeClr val="bg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p:cNvCxnSpPr>
            <a:cxnSpLocks/>
          </p:cNvCxnSpPr>
          <p:nvPr userDrawn="1"/>
        </p:nvCxnSpPr>
        <p:spPr>
          <a:xfrm>
            <a:off x="904048" y="1009936"/>
            <a:ext cx="518840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06298" y="4802043"/>
            <a:ext cx="5161797"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 name="connsiteX0" fmla="*/ 0 w 4977"/>
              <a:gd name="connsiteY0" fmla="*/ 0 h 10000"/>
              <a:gd name="connsiteX1" fmla="*/ 486 w 4977"/>
              <a:gd name="connsiteY1" fmla="*/ 0 h 10000"/>
              <a:gd name="connsiteX2" fmla="*/ 621 w 4977"/>
              <a:gd name="connsiteY2" fmla="*/ 10000 h 10000"/>
              <a:gd name="connsiteX3" fmla="*/ 757 w 4977"/>
              <a:gd name="connsiteY3" fmla="*/ 0 h 10000"/>
              <a:gd name="connsiteX4" fmla="*/ 4977 w 497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 h="10000">
                <a:moveTo>
                  <a:pt x="0" y="0"/>
                </a:moveTo>
                <a:lnTo>
                  <a:pt x="486" y="0"/>
                </a:lnTo>
                <a:lnTo>
                  <a:pt x="621" y="10000"/>
                </a:lnTo>
                <a:cubicBezTo>
                  <a:pt x="666" y="6667"/>
                  <a:pt x="712" y="3333"/>
                  <a:pt x="757" y="0"/>
                </a:cubicBezTo>
                <a:lnTo>
                  <a:pt x="4977"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3676393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or Main Idea-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1508" y="1905001"/>
            <a:ext cx="10366800" cy="2225262"/>
          </a:xfrm>
        </p:spPr>
        <p:txBody>
          <a:bodyPr anchor="ctr"/>
          <a:lstStyle>
            <a:lvl1pPr>
              <a:lnSpc>
                <a:spcPct val="95000"/>
              </a:lnSpc>
              <a:defRPr sz="4200">
                <a:solidFill>
                  <a:schemeClr val="tx2"/>
                </a:solidFill>
              </a:defRPr>
            </a:lvl1pPr>
          </a:lstStyle>
          <a:p>
            <a:r>
              <a:rPr lang="en-US" dirty="0"/>
              <a:t>Click to edit Master title style</a:t>
            </a:r>
          </a:p>
        </p:txBody>
      </p:sp>
      <p:sp>
        <p:nvSpPr>
          <p:cNvPr id="10" name="Text Placeholder 9"/>
          <p:cNvSpPr>
            <a:spLocks noGrp="1"/>
          </p:cNvSpPr>
          <p:nvPr>
            <p:ph type="body" sz="quarter" idx="14" hasCustomPrompt="1"/>
          </p:nvPr>
        </p:nvSpPr>
        <p:spPr>
          <a:xfrm>
            <a:off x="911441" y="4620890"/>
            <a:ext cx="10369051" cy="1415772"/>
          </a:xfrm>
        </p:spPr>
        <p:txBody>
          <a:bodyPr>
            <a:noAutofit/>
          </a:bodyPr>
          <a:lstStyle>
            <a:lvl1pPr marL="0" indent="0">
              <a:lnSpc>
                <a:spcPct val="95000"/>
              </a:lnSpc>
              <a:spcAft>
                <a:spcPts val="0"/>
              </a:spcAft>
              <a:buFont typeface="Arial" panose="020B0604020202020204" pitchFamily="34" charset="0"/>
              <a:buChar char="​"/>
              <a:defRPr sz="2100" i="0">
                <a:solidFill>
                  <a:srgbClr val="C95C3A"/>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 name="Group 3"/>
          <p:cNvGrpSpPr/>
          <p:nvPr userDrawn="1"/>
        </p:nvGrpSpPr>
        <p:grpSpPr>
          <a:xfrm>
            <a:off x="911508" y="1732950"/>
            <a:ext cx="10369051"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13999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gue">
    <p:bg>
      <p:bgPr>
        <a:solidFill>
          <a:schemeClr val="bg1"/>
        </a:solidFill>
        <a:effectLst/>
      </p:bgPr>
    </p:bg>
    <p:spTree>
      <p:nvGrpSpPr>
        <p:cNvPr id="1" name=""/>
        <p:cNvGrpSpPr/>
        <p:nvPr/>
      </p:nvGrpSpPr>
      <p:grpSpPr>
        <a:xfrm>
          <a:off x="0" y="0"/>
          <a:ext cx="0" cy="0"/>
          <a:chOff x="0" y="0"/>
          <a:chExt cx="0" cy="0"/>
        </a:xfrm>
      </p:grpSpPr>
      <p:sp>
        <p:nvSpPr>
          <p:cNvPr id="25" name="TextBox 24"/>
          <p:cNvSpPr txBox="1"/>
          <p:nvPr userDrawn="1"/>
        </p:nvSpPr>
        <p:spPr>
          <a:xfrm>
            <a:off x="-1270000" y="2959100"/>
            <a:ext cx="65" cy="302390"/>
          </a:xfrm>
          <a:prstGeom prst="rect">
            <a:avLst/>
          </a:prstGeom>
          <a:noFill/>
        </p:spPr>
        <p:txBody>
          <a:bodyPr wrap="none" lIns="0" tIns="0" rIns="0" bIns="0" rtlCol="0">
            <a:spAutoFit/>
          </a:bodyPr>
          <a:lstStyle/>
          <a:p>
            <a:pPr>
              <a:lnSpc>
                <a:spcPct val="120000"/>
              </a:lnSpc>
            </a:pPr>
            <a:endParaRPr lang="en-US" sz="1800" dirty="0">
              <a:solidFill>
                <a:schemeClr val="tx2"/>
              </a:solidFill>
            </a:endParaRPr>
          </a:p>
        </p:txBody>
      </p:sp>
      <p:sp>
        <p:nvSpPr>
          <p:cNvPr id="37" name="Text Placeholder 31"/>
          <p:cNvSpPr>
            <a:spLocks noGrp="1"/>
          </p:cNvSpPr>
          <p:nvPr>
            <p:ph type="body" sz="quarter" idx="10"/>
          </p:nvPr>
        </p:nvSpPr>
        <p:spPr>
          <a:xfrm>
            <a:off x="8223684" y="2904236"/>
            <a:ext cx="3068713" cy="2746756"/>
          </a:xfrm>
        </p:spPr>
        <p:txBody>
          <a:bodyPr/>
          <a:lstStyle>
            <a:lvl1pPr marL="0" indent="0">
              <a:spcBef>
                <a:spcPts val="0"/>
              </a:spcBef>
              <a:spcAft>
                <a:spcPts val="0"/>
              </a:spcAft>
              <a:defRPr lang="en-US" sz="1700" i="0" dirty="0" smtClean="0">
                <a:solidFill>
                  <a:schemeClr val="tx1"/>
                </a:solidFill>
                <a:latin typeface="Franklin Gothic Demi Cond" panose="020B0706030402020204" pitchFamily="34" charset="0"/>
              </a:defRPr>
            </a:lvl1pPr>
            <a:lvl2pPr marL="0" indent="0">
              <a:lnSpc>
                <a:spcPct val="110000"/>
              </a:lnSpc>
              <a:spcBef>
                <a:spcPts val="0"/>
              </a:spcBef>
              <a:spcAft>
                <a:spcPts val="0"/>
              </a:spcAft>
              <a:buFont typeface="Arial" panose="020B0604020202020204" pitchFamily="34" charset="0"/>
              <a:buChar char="​"/>
              <a:defRPr sz="1500">
                <a:solidFill>
                  <a:schemeClr val="tx1"/>
                </a:solidFill>
              </a:defRPr>
            </a:lvl2pPr>
            <a:lvl3pPr marL="0" indent="0">
              <a:lnSpc>
                <a:spcPct val="110000"/>
              </a:lnSpc>
              <a:spcBef>
                <a:spcPts val="0"/>
              </a:spcBef>
              <a:spcAft>
                <a:spcPts val="0"/>
              </a:spcAft>
              <a:buFont typeface="Arial" panose="020B0604020202020204" pitchFamily="34" charset="0"/>
              <a:buChar char="​"/>
              <a:defRPr sz="1500">
                <a:solidFill>
                  <a:schemeClr val="tx1"/>
                </a:solidFill>
              </a:defRPr>
            </a:lvl3pPr>
            <a:lvl4pPr marL="0" indent="0">
              <a:lnSpc>
                <a:spcPct val="110000"/>
              </a:lnSpc>
              <a:spcBef>
                <a:spcPts val="0"/>
              </a:spcBef>
              <a:spcAft>
                <a:spcPts val="0"/>
              </a:spcAft>
              <a:buFont typeface="Arial" panose="020B0604020202020204" pitchFamily="34" charset="0"/>
              <a:buChar char="​"/>
              <a:defRPr sz="1500">
                <a:solidFill>
                  <a:schemeClr val="tx1"/>
                </a:solidFill>
              </a:defRPr>
            </a:lvl4pPr>
            <a:lvl5pPr marL="0" indent="0">
              <a:lnSpc>
                <a:spcPct val="110000"/>
              </a:lnSpc>
              <a:spcBef>
                <a:spcPts val="0"/>
              </a:spcBef>
              <a:spcAft>
                <a:spcPts val="0"/>
              </a:spcAft>
              <a:buFont typeface="Arial" panose="020B0604020202020204" pitchFamily="34" charset="0"/>
              <a:buChar char="​"/>
              <a:defRPr sz="15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hasCustomPrompt="1"/>
          </p:nvPr>
        </p:nvSpPr>
        <p:spPr>
          <a:xfrm>
            <a:off x="902208" y="2940813"/>
            <a:ext cx="6117069" cy="2946231"/>
          </a:xfrm>
        </p:spPr>
        <p:txBody>
          <a:bodyPr/>
          <a:lstStyle>
            <a:lvl1pPr marL="0" algn="r" defTabSz="914400" rtl="0" eaLnBrk="1" latinLnBrk="0" hangingPunct="1">
              <a:lnSpc>
                <a:spcPct val="70000"/>
              </a:lnSpc>
              <a:buNone/>
              <a:defRPr lang="en-US" sz="7000" kern="1200" dirty="0" smtClean="0">
                <a:solidFill>
                  <a:schemeClr val="tx1"/>
                </a:solidFill>
                <a:latin typeface="Georgia" panose="02040502050405020303" pitchFamily="18" charset="0"/>
                <a:ea typeface="+mn-ea"/>
                <a:cs typeface="+mn-cs"/>
              </a:defRPr>
            </a:lvl1pPr>
            <a:lvl2pPr algn="r">
              <a:defRPr/>
            </a:lvl2pPr>
            <a:lvl3pPr algn="r">
              <a:defRPr/>
            </a:lvl3pPr>
            <a:lvl4pPr algn="r">
              <a:defRPr/>
            </a:lvl4pPr>
            <a:lvl5pPr algn="r">
              <a:defRPr/>
            </a:lvl5pPr>
          </a:lstStyle>
          <a:p>
            <a:pPr lvl="0"/>
            <a:r>
              <a:rPr lang="en-US" dirty="0"/>
              <a:t>Edit text</a:t>
            </a:r>
          </a:p>
        </p:txBody>
      </p:sp>
      <p:cxnSp>
        <p:nvCxnSpPr>
          <p:cNvPr id="6" name="Straight Connector 5"/>
          <p:cNvCxnSpPr/>
          <p:nvPr userDrawn="1"/>
        </p:nvCxnSpPr>
        <p:spPr>
          <a:xfrm>
            <a:off x="7640431" y="2769834"/>
            <a:ext cx="0" cy="2881159"/>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99E3085-A0AF-2F49-90EE-52FB15584E6C}"/>
              </a:ext>
            </a:extLst>
          </p:cNvPr>
          <p:cNvCxnSpPr/>
          <p:nvPr userDrawn="1"/>
        </p:nvCxnSpPr>
        <p:spPr>
          <a:xfrm>
            <a:off x="7684952" y="2769834"/>
            <a:ext cx="0" cy="288115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53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10886832" y="6589188"/>
            <a:ext cx="390769"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28" name="Text Placeholder 10"/>
          <p:cNvSpPr>
            <a:spLocks noGrp="1"/>
          </p:cNvSpPr>
          <p:nvPr>
            <p:ph type="body" sz="quarter" idx="14" hasCustomPrompt="1"/>
          </p:nvPr>
        </p:nvSpPr>
        <p:spPr>
          <a:xfrm>
            <a:off x="914400" y="6577967"/>
            <a:ext cx="6705600" cy="134332"/>
          </a:xfrm>
        </p:spPr>
        <p:txBody>
          <a:bodyPr wrap="square" anchor="b">
            <a:spAutoFit/>
          </a:bodyPr>
          <a:lstStyle>
            <a:lvl1pPr>
              <a:defRPr sz="800" baseline="0">
                <a:solidFill>
                  <a:schemeClr val="tx2">
                    <a:lumMod val="60000"/>
                    <a:lumOff val="40000"/>
                  </a:schemeClr>
                </a:solidFill>
                <a:latin typeface="+mn-lt"/>
              </a:defRPr>
            </a:lvl1pPr>
          </a:lstStyle>
          <a:p>
            <a:pPr lvl="0"/>
            <a:r>
              <a:rPr lang="en-US" dirty="0"/>
              <a:t>click to insert source</a:t>
            </a:r>
          </a:p>
        </p:txBody>
      </p:sp>
      <p:grpSp>
        <p:nvGrpSpPr>
          <p:cNvPr id="2" name="Group 1"/>
          <p:cNvGrpSpPr/>
          <p:nvPr userDrawn="1"/>
        </p:nvGrpSpPr>
        <p:grpSpPr>
          <a:xfrm>
            <a:off x="0" y="1"/>
            <a:ext cx="12192000" cy="6908105"/>
            <a:chOff x="0" y="0"/>
            <a:chExt cx="9144000" cy="6908105"/>
          </a:xfrm>
        </p:grpSpPr>
        <p:grpSp>
          <p:nvGrpSpPr>
            <p:cNvPr id="30" name="Group 29"/>
            <p:cNvGrpSpPr/>
            <p:nvPr userDrawn="1"/>
          </p:nvGrpSpPr>
          <p:grpSpPr>
            <a:xfrm>
              <a:off x="0" y="0"/>
              <a:ext cx="9144000" cy="6858000"/>
              <a:chOff x="0" y="0"/>
              <a:chExt cx="9144000" cy="6858000"/>
            </a:xfrm>
            <a:solidFill>
              <a:schemeClr val="bg1">
                <a:lumMod val="95000"/>
              </a:schemeClr>
            </a:solidFill>
          </p:grpSpPr>
          <p:sp>
            <p:nvSpPr>
              <p:cNvPr id="46" name="Rectangle 45"/>
              <p:cNvSpPr>
                <a:spLocks noChangeAspect="1"/>
              </p:cNvSpPr>
              <p:nvPr/>
            </p:nvSpPr>
            <p:spPr>
              <a:xfrm>
                <a:off x="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sp>
            <p:nvSpPr>
              <p:cNvPr id="47" name="Rectangle 46"/>
              <p:cNvSpPr>
                <a:spLocks noChangeAspect="1"/>
              </p:cNvSpPr>
              <p:nvPr/>
            </p:nvSpPr>
            <p:spPr>
              <a:xfrm>
                <a:off x="845820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sp>
            <p:nvSpPr>
              <p:cNvPr id="48" name="Rectangle 47"/>
              <p:cNvSpPr>
                <a:spLocks noChangeAspect="1"/>
              </p:cNvSpPr>
              <p:nvPr/>
            </p:nvSpPr>
            <p:spPr>
              <a:xfrm>
                <a:off x="0" y="0"/>
                <a:ext cx="84582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sp>
            <p:nvSpPr>
              <p:cNvPr id="49" name="Rectangle 48"/>
              <p:cNvSpPr>
                <a:spLocks noChangeAspect="1"/>
              </p:cNvSpPr>
              <p:nvPr/>
            </p:nvSpPr>
            <p:spPr>
              <a:xfrm>
                <a:off x="0" y="6172200"/>
                <a:ext cx="91440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26531"/>
                  </a:solidFill>
                </a:endParaRPr>
              </a:p>
            </p:txBody>
          </p:sp>
        </p:grpSp>
        <p:cxnSp>
          <p:nvCxnSpPr>
            <p:cNvPr id="31" name="Straight Connector 30"/>
            <p:cNvCxnSpPr/>
            <p:nvPr userDrawn="1"/>
          </p:nvCxnSpPr>
          <p:spPr>
            <a:xfrm flipV="1">
              <a:off x="6858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84582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3" name="Group 32"/>
            <p:cNvGrpSpPr/>
            <p:nvPr userDrawn="1"/>
          </p:nvGrpSpPr>
          <p:grpSpPr>
            <a:xfrm>
              <a:off x="5715000" y="0"/>
              <a:ext cx="457200" cy="6908105"/>
              <a:chOff x="2956470" y="50104"/>
              <a:chExt cx="457200" cy="6858001"/>
            </a:xfrm>
          </p:grpSpPr>
          <p:cxnSp>
            <p:nvCxnSpPr>
              <p:cNvPr id="44" name="Straight Connector 43"/>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userDrawn="1"/>
          </p:nvCxnSpPr>
          <p:spPr>
            <a:xfrm rot="5400000" flipV="1">
              <a:off x="4572000" y="-38862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5" name="Group 34"/>
            <p:cNvGrpSpPr/>
            <p:nvPr userDrawn="1"/>
          </p:nvGrpSpPr>
          <p:grpSpPr>
            <a:xfrm>
              <a:off x="0" y="1143000"/>
              <a:ext cx="9144000" cy="914400"/>
              <a:chOff x="0" y="1143000"/>
              <a:chExt cx="9144000" cy="914400"/>
            </a:xfrm>
          </p:grpSpPr>
          <p:cxnSp>
            <p:nvCxnSpPr>
              <p:cNvPr id="42" name="Straight Connector 41"/>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userDrawn="1"/>
          </p:nvGrpSpPr>
          <p:grpSpPr>
            <a:xfrm>
              <a:off x="0" y="2971800"/>
              <a:ext cx="9144000" cy="914400"/>
              <a:chOff x="0" y="1143000"/>
              <a:chExt cx="9144000" cy="914400"/>
            </a:xfrm>
          </p:grpSpPr>
          <p:cxnSp>
            <p:nvCxnSpPr>
              <p:cNvPr id="40" name="Straight Connector 39"/>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userDrawn="1"/>
          </p:nvGrpSpPr>
          <p:grpSpPr>
            <a:xfrm>
              <a:off x="0" y="4800602"/>
              <a:ext cx="9144000" cy="914400"/>
              <a:chOff x="0" y="1143000"/>
              <a:chExt cx="9144000" cy="914400"/>
            </a:xfrm>
          </p:grpSpPr>
          <p:cxnSp>
            <p:nvCxnSpPr>
              <p:cNvPr id="38" name="Straight Connector 37"/>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userDrawn="1"/>
          </p:nvGrpSpPr>
          <p:grpSpPr>
            <a:xfrm>
              <a:off x="2971800" y="0"/>
              <a:ext cx="457200" cy="6908105"/>
              <a:chOff x="2956470" y="50104"/>
              <a:chExt cx="457200" cy="6858001"/>
            </a:xfrm>
          </p:grpSpPr>
          <p:cxnSp>
            <p:nvCxnSpPr>
              <p:cNvPr id="51" name="Straight Connector 50"/>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88860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ircle Foot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774E77A-F3AF-2642-9310-AD4C753862B7}"/>
              </a:ext>
            </a:extLst>
          </p:cNvPr>
          <p:cNvSpPr/>
          <p:nvPr userDrawn="1"/>
        </p:nvSpPr>
        <p:spPr>
          <a:xfrm>
            <a:off x="0" y="6228863"/>
            <a:ext cx="12192000" cy="629137"/>
          </a:xfrm>
          <a:prstGeom prst="rect">
            <a:avLst/>
          </a:prstGeom>
          <a:solidFill>
            <a:srgbClr val="C75B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0">
              <a:ln>
                <a:noFill/>
              </a:ln>
            </a:endParaRPr>
          </a:p>
        </p:txBody>
      </p:sp>
      <p:cxnSp>
        <p:nvCxnSpPr>
          <p:cNvPr id="10" name="Straight Connector 9">
            <a:extLst>
              <a:ext uri="{FF2B5EF4-FFF2-40B4-BE49-F238E27FC236}">
                <a16:creationId xmlns:a16="http://schemas.microsoft.com/office/drawing/2014/main" id="{11B1F3F2-2AC7-B443-8B2E-4E2C0AEEA1A6}"/>
              </a:ext>
            </a:extLst>
          </p:cNvPr>
          <p:cNvCxnSpPr/>
          <p:nvPr userDrawn="1"/>
        </p:nvCxnSpPr>
        <p:spPr>
          <a:xfrm>
            <a:off x="0" y="6138438"/>
            <a:ext cx="121920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i="0"/>
            </a:lvl1pPr>
          </a:lstStyle>
          <a:p>
            <a:r>
              <a:rPr lang="en-US"/>
              <a:t>Click to edit Master title style</a:t>
            </a:r>
          </a:p>
        </p:txBody>
      </p:sp>
      <p:sp>
        <p:nvSpPr>
          <p:cNvPr id="4" name="Footer Placeholder 3"/>
          <p:cNvSpPr>
            <a:spLocks noGrp="1"/>
          </p:cNvSpPr>
          <p:nvPr>
            <p:ph type="ftr" sz="quarter" idx="11"/>
          </p:nvPr>
        </p:nvSpPr>
        <p:spPr>
          <a:xfrm>
            <a:off x="4038600" y="6461729"/>
            <a:ext cx="7315200" cy="190307"/>
          </a:xfrm>
        </p:spPr>
        <p:txBody>
          <a:bodyPr rIns="0"/>
          <a:lstStyle>
            <a:lvl1pPr>
              <a:defRPr sz="1000" i="0">
                <a:solidFill>
                  <a:schemeClr val="bg1"/>
                </a:solidFill>
              </a:defRPr>
            </a:lvl1pPr>
          </a:lstStyle>
          <a:p>
            <a:endParaRPr lang="en-US" dirty="0"/>
          </a:p>
        </p:txBody>
      </p:sp>
      <p:sp>
        <p:nvSpPr>
          <p:cNvPr id="5" name="Slide Number Placeholder 4"/>
          <p:cNvSpPr>
            <a:spLocks noGrp="1"/>
          </p:cNvSpPr>
          <p:nvPr>
            <p:ph type="sldNum" sz="quarter" idx="12"/>
          </p:nvPr>
        </p:nvSpPr>
        <p:spPr>
          <a:xfrm>
            <a:off x="11353800" y="6461729"/>
            <a:ext cx="356616" cy="190307"/>
          </a:xfrm>
        </p:spPr>
        <p:txBody>
          <a:bodyPr/>
          <a:lstStyle>
            <a:lvl1pPr>
              <a:defRPr sz="1000" i="0">
                <a:solidFill>
                  <a:schemeClr val="bg1"/>
                </a:solidFill>
              </a:defRPr>
            </a:lvl1pPr>
          </a:lstStyle>
          <a:p>
            <a:fld id="{C68DACDF-E1A9-A04C-A5FF-FC2443684BF5}" type="slidenum">
              <a:rPr lang="en-US" smtClean="0"/>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93552" y="6303180"/>
            <a:ext cx="471466" cy="471466"/>
          </a:xfrm>
          <a:prstGeom prst="rect">
            <a:avLst/>
          </a:prstGeom>
        </p:spPr>
      </p:pic>
      <p:sp>
        <p:nvSpPr>
          <p:cNvPr id="11" name="Content Placeholder 2">
            <a:extLst>
              <a:ext uri="{FF2B5EF4-FFF2-40B4-BE49-F238E27FC236}">
                <a16:creationId xmlns:a16="http://schemas.microsoft.com/office/drawing/2014/main" id="{DA57F938-CAE3-9A4D-954E-71F2CEBC5F52}"/>
              </a:ext>
            </a:extLst>
          </p:cNvPr>
          <p:cNvSpPr>
            <a:spLocks noGrp="1"/>
          </p:cNvSpPr>
          <p:nvPr>
            <p:ph idx="1"/>
          </p:nvPr>
        </p:nvSpPr>
        <p:spPr>
          <a:xfrm>
            <a:off x="838200" y="1579419"/>
            <a:ext cx="10515600" cy="4362092"/>
          </a:xfrm>
        </p:spPr>
        <p:txBody>
          <a:bodyPr/>
          <a:lstStyle>
            <a:lvl1pPr>
              <a:defRPr sz="2500" i="0"/>
            </a:lvl1pPr>
            <a:lvl2pPr>
              <a:defRPr sz="2000" i="0"/>
            </a:lvl2pPr>
            <a:lvl3pPr>
              <a:defRPr sz="1800" i="0"/>
            </a:lvl3pPr>
            <a:lvl4pPr>
              <a:defRPr sz="1600" i="0"/>
            </a:lvl4pPr>
            <a:lvl5pPr>
              <a:defRPr sz="140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908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or Numbered Lis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2157507" y="2589836"/>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30" name="Text Placeholder 29"/>
          <p:cNvSpPr>
            <a:spLocks noGrp="1"/>
          </p:cNvSpPr>
          <p:nvPr>
            <p:ph type="body" sz="quarter" idx="11" hasCustomPrompt="1"/>
          </p:nvPr>
        </p:nvSpPr>
        <p:spPr>
          <a:xfrm>
            <a:off x="914400" y="2566389"/>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94" name="Text Placeholder 3"/>
          <p:cNvSpPr>
            <a:spLocks noGrp="1"/>
          </p:cNvSpPr>
          <p:nvPr>
            <p:ph type="body" sz="half" idx="29" hasCustomPrompt="1"/>
          </p:nvPr>
        </p:nvSpPr>
        <p:spPr>
          <a:xfrm>
            <a:off x="2157507" y="3504241"/>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5" name="Text Placeholder 29"/>
          <p:cNvSpPr>
            <a:spLocks noGrp="1"/>
          </p:cNvSpPr>
          <p:nvPr>
            <p:ph type="body" sz="quarter" idx="30" hasCustomPrompt="1"/>
          </p:nvPr>
        </p:nvSpPr>
        <p:spPr>
          <a:xfrm>
            <a:off x="914400" y="3480794"/>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96" name="Text Placeholder 3"/>
          <p:cNvSpPr>
            <a:spLocks noGrp="1"/>
          </p:cNvSpPr>
          <p:nvPr>
            <p:ph type="body" sz="half" idx="31" hasCustomPrompt="1"/>
          </p:nvPr>
        </p:nvSpPr>
        <p:spPr>
          <a:xfrm>
            <a:off x="2157507" y="4418646"/>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7" name="Text Placeholder 29"/>
          <p:cNvSpPr>
            <a:spLocks noGrp="1"/>
          </p:cNvSpPr>
          <p:nvPr>
            <p:ph type="body" sz="quarter" idx="32" hasCustomPrompt="1"/>
          </p:nvPr>
        </p:nvSpPr>
        <p:spPr>
          <a:xfrm>
            <a:off x="914400" y="4395199"/>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98" name="Text Placeholder 3"/>
          <p:cNvSpPr>
            <a:spLocks noGrp="1"/>
          </p:cNvSpPr>
          <p:nvPr>
            <p:ph type="body" sz="half" idx="33" hasCustomPrompt="1"/>
          </p:nvPr>
        </p:nvSpPr>
        <p:spPr>
          <a:xfrm>
            <a:off x="7643907" y="2589836"/>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99" name="Text Placeholder 29"/>
          <p:cNvSpPr>
            <a:spLocks noGrp="1"/>
          </p:cNvSpPr>
          <p:nvPr>
            <p:ph type="body" sz="quarter" idx="34" hasCustomPrompt="1"/>
          </p:nvPr>
        </p:nvSpPr>
        <p:spPr>
          <a:xfrm>
            <a:off x="6400800" y="2566389"/>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100" name="Text Placeholder 3"/>
          <p:cNvSpPr>
            <a:spLocks noGrp="1"/>
          </p:cNvSpPr>
          <p:nvPr>
            <p:ph type="body" sz="half" idx="35" hasCustomPrompt="1"/>
          </p:nvPr>
        </p:nvSpPr>
        <p:spPr>
          <a:xfrm>
            <a:off x="7643907" y="3504241"/>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1" name="Text Placeholder 29"/>
          <p:cNvSpPr>
            <a:spLocks noGrp="1"/>
          </p:cNvSpPr>
          <p:nvPr>
            <p:ph type="body" sz="quarter" idx="36" hasCustomPrompt="1"/>
          </p:nvPr>
        </p:nvSpPr>
        <p:spPr>
          <a:xfrm>
            <a:off x="6400800" y="3480794"/>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102" name="Text Placeholder 3"/>
          <p:cNvSpPr>
            <a:spLocks noGrp="1"/>
          </p:cNvSpPr>
          <p:nvPr>
            <p:ph type="body" sz="half" idx="37" hasCustomPrompt="1"/>
          </p:nvPr>
        </p:nvSpPr>
        <p:spPr>
          <a:xfrm>
            <a:off x="7643907" y="4418646"/>
            <a:ext cx="3633693" cy="914399"/>
          </a:xfrm>
        </p:spPr>
        <p:txBody>
          <a:bodyPr anchor="t" anchorCtr="0">
            <a:noAutofit/>
          </a:bodyPr>
          <a:lstStyle>
            <a:lvl1pPr marL="0" indent="0">
              <a:lnSpc>
                <a:spcPts val="1700"/>
              </a:lnSpc>
              <a:buNone/>
              <a:defRPr sz="1600">
                <a:solidFill>
                  <a:schemeClr val="tx1"/>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section title</a:t>
            </a:r>
          </a:p>
        </p:txBody>
      </p:sp>
      <p:sp>
        <p:nvSpPr>
          <p:cNvPr id="103" name="Text Placeholder 29"/>
          <p:cNvSpPr>
            <a:spLocks noGrp="1"/>
          </p:cNvSpPr>
          <p:nvPr>
            <p:ph type="body" sz="quarter" idx="38" hasCustomPrompt="1"/>
          </p:nvPr>
        </p:nvSpPr>
        <p:spPr>
          <a:xfrm>
            <a:off x="6400800" y="4395199"/>
            <a:ext cx="1243107" cy="937839"/>
          </a:xfrm>
        </p:spPr>
        <p:txBody>
          <a:bodyPr anchor="t" anchorCtr="0">
            <a:noAutofit/>
          </a:bodyPr>
          <a:lstStyle>
            <a:lvl1pPr marL="0" indent="0">
              <a:lnSpc>
                <a:spcPct val="85000"/>
              </a:lnSpc>
              <a:spcBef>
                <a:spcPts val="0"/>
              </a:spcBef>
              <a:spcAft>
                <a:spcPts val="0"/>
              </a:spcAft>
              <a:buFontTx/>
              <a:buNone/>
              <a:defRPr sz="5000" i="0">
                <a:solidFill>
                  <a:schemeClr val="tx1"/>
                </a:solidFill>
                <a:latin typeface="Franklin Gothic Demi Cond" panose="020B0706030402020204" pitchFamily="34" charset="0"/>
              </a:defRPr>
            </a:lvl1pPr>
          </a:lstStyle>
          <a:p>
            <a:pPr lvl="0"/>
            <a:r>
              <a:rPr lang="en-US" dirty="0"/>
              <a:t>##</a:t>
            </a:r>
          </a:p>
        </p:txBody>
      </p:sp>
      <p:sp>
        <p:nvSpPr>
          <p:cNvPr id="15" name="Title 1">
            <a:extLst>
              <a:ext uri="{FF2B5EF4-FFF2-40B4-BE49-F238E27FC236}">
                <a16:creationId xmlns:a16="http://schemas.microsoft.com/office/drawing/2014/main" id="{C23B5B04-5E17-D640-81C3-D4B82468AE61}"/>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6" name="Text Placeholder 2">
            <a:extLst>
              <a:ext uri="{FF2B5EF4-FFF2-40B4-BE49-F238E27FC236}">
                <a16:creationId xmlns:a16="http://schemas.microsoft.com/office/drawing/2014/main" id="{A3D31BE0-CD3A-E04E-A7FB-DB5B5BA20F18}"/>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rgbClr val="C95C3A"/>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7" name="Straight Connector 16">
            <a:extLst>
              <a:ext uri="{FF2B5EF4-FFF2-40B4-BE49-F238E27FC236}">
                <a16:creationId xmlns:a16="http://schemas.microsoft.com/office/drawing/2014/main" id="{A90E21A4-2E8D-074F-9AC0-6CC72988CEFE}"/>
              </a:ext>
            </a:extLst>
          </p:cNvPr>
          <p:cNvCxnSpPr>
            <a:cxnSpLocks/>
          </p:cNvCxnSpPr>
          <p:nvPr userDrawn="1"/>
        </p:nvCxnSpPr>
        <p:spPr>
          <a:xfrm>
            <a:off x="2199190" y="798654"/>
            <a:ext cx="779362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515460"/>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15" name="Content Placeholder 13"/>
          <p:cNvSpPr>
            <a:spLocks noGrp="1"/>
          </p:cNvSpPr>
          <p:nvPr>
            <p:ph sz="quarter" idx="15"/>
          </p:nvPr>
        </p:nvSpPr>
        <p:spPr>
          <a:xfrm>
            <a:off x="914400" y="2073443"/>
            <a:ext cx="4876800" cy="3657602"/>
          </a:xfrm>
        </p:spPr>
        <p:txBody>
          <a:bodyPr/>
          <a:lstStyle>
            <a:lvl1pPr>
              <a:defRPr>
                <a:solidFill>
                  <a:srgbClr val="C95C3A"/>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13"/>
          <p:cNvSpPr>
            <a:spLocks noGrp="1"/>
          </p:cNvSpPr>
          <p:nvPr>
            <p:ph sz="quarter" idx="16"/>
          </p:nvPr>
        </p:nvSpPr>
        <p:spPr>
          <a:xfrm>
            <a:off x="6400800" y="2073443"/>
            <a:ext cx="4876800" cy="3657602"/>
          </a:xfrm>
        </p:spPr>
        <p:txBody>
          <a:bodyPr/>
          <a:lstStyle>
            <a:lvl1pPr>
              <a:defRPr>
                <a:solidFill>
                  <a:srgbClr val="C95C3A"/>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0"/>
          <p:cNvSpPr>
            <a:spLocks noGrp="1"/>
          </p:cNvSpPr>
          <p:nvPr>
            <p:ph type="body" sz="quarter" idx="14" hasCustomPrompt="1"/>
          </p:nvPr>
        </p:nvSpPr>
        <p:spPr>
          <a:xfrm>
            <a:off x="914400" y="6428256"/>
            <a:ext cx="6705600" cy="167931"/>
          </a:xfrm>
        </p:spPr>
        <p:txBody>
          <a:bodyPr wrap="square" anchor="b">
            <a:spAutoFit/>
          </a:bodyPr>
          <a:lstStyle>
            <a:lvl1pPr>
              <a:defRPr sz="1000" i="0" baseline="0">
                <a:solidFill>
                  <a:schemeClr val="tx1"/>
                </a:solidFill>
                <a:latin typeface="+mn-lt"/>
              </a:defRPr>
            </a:lvl1pPr>
          </a:lstStyle>
          <a:p>
            <a:pPr lvl="0"/>
            <a:r>
              <a:rPr lang="en-US" dirty="0"/>
              <a:t>Click to insert source or footer information</a:t>
            </a:r>
          </a:p>
        </p:txBody>
      </p:sp>
      <p:sp>
        <p:nvSpPr>
          <p:cNvPr id="11" name="Title 1">
            <a:extLst>
              <a:ext uri="{FF2B5EF4-FFF2-40B4-BE49-F238E27FC236}">
                <a16:creationId xmlns:a16="http://schemas.microsoft.com/office/drawing/2014/main" id="{F7544534-439F-AC4D-8175-3A0054377E47}"/>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2" name="Text Placeholder 2">
            <a:extLst>
              <a:ext uri="{FF2B5EF4-FFF2-40B4-BE49-F238E27FC236}">
                <a16:creationId xmlns:a16="http://schemas.microsoft.com/office/drawing/2014/main" id="{709DF341-20B3-E346-8FF0-76CE642F7534}"/>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rgbClr val="C95C3A"/>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3" name="Straight Connector 12">
            <a:extLst>
              <a:ext uri="{FF2B5EF4-FFF2-40B4-BE49-F238E27FC236}">
                <a16:creationId xmlns:a16="http://schemas.microsoft.com/office/drawing/2014/main" id="{414430E6-55F7-9645-B1AD-7A36482991AF}"/>
              </a:ext>
            </a:extLst>
          </p:cNvPr>
          <p:cNvCxnSpPr>
            <a:cxnSpLocks/>
          </p:cNvCxnSpPr>
          <p:nvPr userDrawn="1"/>
        </p:nvCxnSpPr>
        <p:spPr>
          <a:xfrm>
            <a:off x="2199190" y="798654"/>
            <a:ext cx="779362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53376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38" name="Content Placeholder 37"/>
          <p:cNvSpPr>
            <a:spLocks noGrp="1"/>
          </p:cNvSpPr>
          <p:nvPr>
            <p:ph sz="quarter" idx="15"/>
          </p:nvPr>
        </p:nvSpPr>
        <p:spPr>
          <a:xfrm>
            <a:off x="914400" y="2083443"/>
            <a:ext cx="6705600" cy="3619982"/>
          </a:xfrm>
        </p:spPr>
        <p:txBody>
          <a:bodyPr/>
          <a:lstStyle>
            <a:lvl1pPr>
              <a:defRPr>
                <a:solidFill>
                  <a:srgbClr val="C95C3A"/>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8229600" y="2083443"/>
            <a:ext cx="3048000" cy="3619982"/>
          </a:xfrm>
        </p:spPr>
        <p:txBody>
          <a:bodyPr/>
          <a:lstStyle>
            <a:lvl1pPr>
              <a:defRPr>
                <a:solidFill>
                  <a:srgbClr val="C95C3A"/>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Text Placeholder 2"/>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rgbClr val="C95C3A"/>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10">
            <a:extLst>
              <a:ext uri="{FF2B5EF4-FFF2-40B4-BE49-F238E27FC236}">
                <a16:creationId xmlns:a16="http://schemas.microsoft.com/office/drawing/2014/main" id="{2AC143F5-5835-FF41-B347-AE8DD6C232DB}"/>
              </a:ext>
            </a:extLst>
          </p:cNvPr>
          <p:cNvSpPr>
            <a:spLocks noGrp="1"/>
          </p:cNvSpPr>
          <p:nvPr>
            <p:ph type="body" sz="quarter" idx="14" hasCustomPrompt="1"/>
          </p:nvPr>
        </p:nvSpPr>
        <p:spPr>
          <a:xfrm>
            <a:off x="914400" y="6428256"/>
            <a:ext cx="6705600" cy="167931"/>
          </a:xfrm>
        </p:spPr>
        <p:txBody>
          <a:bodyPr wrap="square" anchor="b">
            <a:spAutoFit/>
          </a:bodyPr>
          <a:lstStyle>
            <a:lvl1pPr>
              <a:defRPr sz="1000" i="0" baseline="0">
                <a:solidFill>
                  <a:schemeClr val="tx1"/>
                </a:solidFill>
                <a:latin typeface="+mn-lt"/>
              </a:defRPr>
            </a:lvl1pPr>
          </a:lstStyle>
          <a:p>
            <a:pPr lvl="0"/>
            <a:r>
              <a:rPr lang="en-US" dirty="0"/>
              <a:t>Click to insert source or footer information</a:t>
            </a:r>
          </a:p>
        </p:txBody>
      </p:sp>
      <p:cxnSp>
        <p:nvCxnSpPr>
          <p:cNvPr id="9" name="Straight Connector 8">
            <a:extLst>
              <a:ext uri="{FF2B5EF4-FFF2-40B4-BE49-F238E27FC236}">
                <a16:creationId xmlns:a16="http://schemas.microsoft.com/office/drawing/2014/main" id="{27578496-797C-6A44-9F2A-6548E9769A5E}"/>
              </a:ext>
            </a:extLst>
          </p:cNvPr>
          <p:cNvCxnSpPr>
            <a:cxnSpLocks/>
          </p:cNvCxnSpPr>
          <p:nvPr userDrawn="1"/>
        </p:nvCxnSpPr>
        <p:spPr>
          <a:xfrm>
            <a:off x="2199190" y="798654"/>
            <a:ext cx="779362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09632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38" name="Content Placeholder 37"/>
          <p:cNvSpPr>
            <a:spLocks noGrp="1"/>
          </p:cNvSpPr>
          <p:nvPr>
            <p:ph sz="quarter" idx="15"/>
          </p:nvPr>
        </p:nvSpPr>
        <p:spPr>
          <a:xfrm>
            <a:off x="914400" y="2057400"/>
            <a:ext cx="3048000" cy="3657600"/>
          </a:xfrm>
        </p:spPr>
        <p:txBody>
          <a:bodyPr/>
          <a:lstStyle>
            <a:lvl1pPr>
              <a:defRPr>
                <a:solidFill>
                  <a:srgbClr val="C95C3A"/>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4572000" y="2057400"/>
            <a:ext cx="6705600" cy="3657600"/>
          </a:xfrm>
        </p:spPr>
        <p:txBody>
          <a:bodyPr/>
          <a:lstStyle>
            <a:lvl1pPr>
              <a:defRPr>
                <a:solidFill>
                  <a:srgbClr val="C95C3A"/>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0">
            <a:extLst>
              <a:ext uri="{FF2B5EF4-FFF2-40B4-BE49-F238E27FC236}">
                <a16:creationId xmlns:a16="http://schemas.microsoft.com/office/drawing/2014/main" id="{8B87FA64-9DF7-8D4F-AF09-1AB2C5A5FA73}"/>
              </a:ext>
            </a:extLst>
          </p:cNvPr>
          <p:cNvSpPr>
            <a:spLocks noGrp="1"/>
          </p:cNvSpPr>
          <p:nvPr>
            <p:ph type="body" sz="quarter" idx="14" hasCustomPrompt="1"/>
          </p:nvPr>
        </p:nvSpPr>
        <p:spPr>
          <a:xfrm>
            <a:off x="914400" y="6428256"/>
            <a:ext cx="6705600" cy="167931"/>
          </a:xfrm>
        </p:spPr>
        <p:txBody>
          <a:bodyPr wrap="square" anchor="b">
            <a:spAutoFit/>
          </a:bodyPr>
          <a:lstStyle>
            <a:lvl1pPr>
              <a:defRPr sz="1000" i="0" baseline="0">
                <a:solidFill>
                  <a:schemeClr val="tx1"/>
                </a:solidFill>
                <a:latin typeface="+mn-lt"/>
              </a:defRPr>
            </a:lvl1pPr>
          </a:lstStyle>
          <a:p>
            <a:pPr lvl="0"/>
            <a:r>
              <a:rPr lang="en-US" dirty="0"/>
              <a:t>Click to insert source or footer information</a:t>
            </a:r>
          </a:p>
        </p:txBody>
      </p:sp>
      <p:sp>
        <p:nvSpPr>
          <p:cNvPr id="9" name="Title 1">
            <a:extLst>
              <a:ext uri="{FF2B5EF4-FFF2-40B4-BE49-F238E27FC236}">
                <a16:creationId xmlns:a16="http://schemas.microsoft.com/office/drawing/2014/main" id="{7C2948ED-1B22-8845-A0B4-BB068DE3F660}"/>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0" name="Text Placeholder 2">
            <a:extLst>
              <a:ext uri="{FF2B5EF4-FFF2-40B4-BE49-F238E27FC236}">
                <a16:creationId xmlns:a16="http://schemas.microsoft.com/office/drawing/2014/main" id="{35BAACCF-3F9D-8B43-96E7-088709E24324}"/>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rgbClr val="C95C3A"/>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1" name="Straight Connector 10">
            <a:extLst>
              <a:ext uri="{FF2B5EF4-FFF2-40B4-BE49-F238E27FC236}">
                <a16:creationId xmlns:a16="http://schemas.microsoft.com/office/drawing/2014/main" id="{E530C6B5-36C4-2B45-81A5-1AEAF187248E}"/>
              </a:ext>
            </a:extLst>
          </p:cNvPr>
          <p:cNvCxnSpPr>
            <a:cxnSpLocks/>
          </p:cNvCxnSpPr>
          <p:nvPr userDrawn="1"/>
        </p:nvCxnSpPr>
        <p:spPr>
          <a:xfrm>
            <a:off x="2199190" y="798654"/>
            <a:ext cx="779362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175417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38" name="Content Placeholder 37"/>
          <p:cNvSpPr>
            <a:spLocks noGrp="1"/>
          </p:cNvSpPr>
          <p:nvPr>
            <p:ph sz="quarter" idx="15"/>
          </p:nvPr>
        </p:nvSpPr>
        <p:spPr>
          <a:xfrm>
            <a:off x="914400" y="2057400"/>
            <a:ext cx="3048000" cy="3657600"/>
          </a:xfrm>
        </p:spPr>
        <p:txBody>
          <a:bodyPr/>
          <a:lstStyle>
            <a:lvl1pPr>
              <a:defRPr>
                <a:solidFill>
                  <a:srgbClr val="C95C3A"/>
                </a:solidFill>
              </a:defRPr>
            </a:lvl1pPr>
            <a:lvl4pPr>
              <a:spcAft>
                <a:spcPts val="600"/>
              </a:spcAft>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37"/>
          <p:cNvSpPr>
            <a:spLocks noGrp="1"/>
          </p:cNvSpPr>
          <p:nvPr>
            <p:ph sz="quarter" idx="16"/>
          </p:nvPr>
        </p:nvSpPr>
        <p:spPr>
          <a:xfrm>
            <a:off x="4572000" y="2057400"/>
            <a:ext cx="3048000" cy="3657600"/>
          </a:xfrm>
        </p:spPr>
        <p:txBody>
          <a:bodyPr/>
          <a:lstStyle>
            <a:lvl1pPr>
              <a:defRPr>
                <a:solidFill>
                  <a:srgbClr val="C95C3A"/>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37"/>
          <p:cNvSpPr>
            <a:spLocks noGrp="1"/>
          </p:cNvSpPr>
          <p:nvPr>
            <p:ph sz="quarter" idx="17"/>
          </p:nvPr>
        </p:nvSpPr>
        <p:spPr>
          <a:xfrm>
            <a:off x="8229600" y="2057400"/>
            <a:ext cx="3048000" cy="3657600"/>
          </a:xfrm>
        </p:spPr>
        <p:txBody>
          <a:bodyPr/>
          <a:lstStyle>
            <a:lvl1pPr>
              <a:defRPr>
                <a:solidFill>
                  <a:srgbClr val="C95C3A"/>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0">
            <a:extLst>
              <a:ext uri="{FF2B5EF4-FFF2-40B4-BE49-F238E27FC236}">
                <a16:creationId xmlns:a16="http://schemas.microsoft.com/office/drawing/2014/main" id="{0E5114E4-6AB8-AA4F-A8E8-C54E55AA61CF}"/>
              </a:ext>
            </a:extLst>
          </p:cNvPr>
          <p:cNvSpPr>
            <a:spLocks noGrp="1"/>
          </p:cNvSpPr>
          <p:nvPr>
            <p:ph type="body" sz="quarter" idx="14" hasCustomPrompt="1"/>
          </p:nvPr>
        </p:nvSpPr>
        <p:spPr>
          <a:xfrm>
            <a:off x="914400" y="6428256"/>
            <a:ext cx="6705600" cy="167931"/>
          </a:xfrm>
        </p:spPr>
        <p:txBody>
          <a:bodyPr wrap="square" anchor="b">
            <a:spAutoFit/>
          </a:bodyPr>
          <a:lstStyle>
            <a:lvl1pPr>
              <a:defRPr sz="1000" i="0" baseline="0">
                <a:solidFill>
                  <a:schemeClr val="tx1"/>
                </a:solidFill>
                <a:latin typeface="+mn-lt"/>
              </a:defRPr>
            </a:lvl1pPr>
          </a:lstStyle>
          <a:p>
            <a:pPr lvl="0"/>
            <a:r>
              <a:rPr lang="en-US" dirty="0"/>
              <a:t>Click to insert source or footer information</a:t>
            </a:r>
          </a:p>
        </p:txBody>
      </p:sp>
      <p:sp>
        <p:nvSpPr>
          <p:cNvPr id="10" name="Title 1">
            <a:extLst>
              <a:ext uri="{FF2B5EF4-FFF2-40B4-BE49-F238E27FC236}">
                <a16:creationId xmlns:a16="http://schemas.microsoft.com/office/drawing/2014/main" id="{00D43117-3128-D24E-806D-357156928FB9}"/>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1" name="Text Placeholder 2">
            <a:extLst>
              <a:ext uri="{FF2B5EF4-FFF2-40B4-BE49-F238E27FC236}">
                <a16:creationId xmlns:a16="http://schemas.microsoft.com/office/drawing/2014/main" id="{6030A223-6475-C340-ACC1-06799CD611C8}"/>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rgbClr val="C95C3A"/>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09C8E98D-8F15-4247-8D5D-7D5CD99265DE}"/>
              </a:ext>
            </a:extLst>
          </p:cNvPr>
          <p:cNvCxnSpPr>
            <a:cxnSpLocks/>
          </p:cNvCxnSpPr>
          <p:nvPr userDrawn="1"/>
        </p:nvCxnSpPr>
        <p:spPr>
          <a:xfrm>
            <a:off x="2199190" y="798654"/>
            <a:ext cx="779362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8760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6ADF050F-4B96-8F47-9ED5-126B6BB4A7D2}"/>
              </a:ext>
            </a:extLst>
          </p:cNvPr>
          <p:cNvSpPr>
            <a:spLocks noGrp="1"/>
          </p:cNvSpPr>
          <p:nvPr>
            <p:ph type="body" sz="quarter" idx="14" hasCustomPrompt="1"/>
          </p:nvPr>
        </p:nvSpPr>
        <p:spPr>
          <a:xfrm>
            <a:off x="914400" y="6428256"/>
            <a:ext cx="6705600" cy="167931"/>
          </a:xfrm>
        </p:spPr>
        <p:txBody>
          <a:bodyPr wrap="square" anchor="b">
            <a:spAutoFit/>
          </a:bodyPr>
          <a:lstStyle>
            <a:lvl1pPr>
              <a:defRPr sz="1000" i="0" baseline="0">
                <a:solidFill>
                  <a:schemeClr val="tx1"/>
                </a:solidFill>
                <a:latin typeface="+mn-lt"/>
              </a:defRPr>
            </a:lvl1pPr>
          </a:lstStyle>
          <a:p>
            <a:pPr lvl="0"/>
            <a:r>
              <a:rPr lang="en-US" dirty="0"/>
              <a:t>Click to insert source or footer information</a:t>
            </a:r>
          </a:p>
        </p:txBody>
      </p:sp>
      <p:sp>
        <p:nvSpPr>
          <p:cNvPr id="7" name="Title 1">
            <a:extLst>
              <a:ext uri="{FF2B5EF4-FFF2-40B4-BE49-F238E27FC236}">
                <a16:creationId xmlns:a16="http://schemas.microsoft.com/office/drawing/2014/main" id="{9559F6DB-F72B-CD48-A567-A92CD37A8198}"/>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9" name="Text Placeholder 2">
            <a:extLst>
              <a:ext uri="{FF2B5EF4-FFF2-40B4-BE49-F238E27FC236}">
                <a16:creationId xmlns:a16="http://schemas.microsoft.com/office/drawing/2014/main" id="{3ACC2408-BEEC-F148-B9BC-F196717E8C05}"/>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rgbClr val="C95C3A"/>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0" name="Straight Connector 9">
            <a:extLst>
              <a:ext uri="{FF2B5EF4-FFF2-40B4-BE49-F238E27FC236}">
                <a16:creationId xmlns:a16="http://schemas.microsoft.com/office/drawing/2014/main" id="{6F0E6F19-B158-8F4A-A1E8-F43562F62F56}"/>
              </a:ext>
            </a:extLst>
          </p:cNvPr>
          <p:cNvCxnSpPr>
            <a:cxnSpLocks/>
          </p:cNvCxnSpPr>
          <p:nvPr userDrawn="1"/>
        </p:nvCxnSpPr>
        <p:spPr>
          <a:xfrm>
            <a:off x="2199190" y="798654"/>
            <a:ext cx="779362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9678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4" name="Chart Placeholder 3"/>
          <p:cNvSpPr>
            <a:spLocks noGrp="1"/>
          </p:cNvSpPr>
          <p:nvPr userDrawn="1">
            <p:ph type="chart" sz="quarter" idx="29" hasCustomPrompt="1"/>
          </p:nvPr>
        </p:nvSpPr>
        <p:spPr>
          <a:xfrm>
            <a:off x="914400" y="2057400"/>
            <a:ext cx="10363200" cy="4000500"/>
          </a:xfrm>
        </p:spPr>
        <p:txBody>
          <a:bodyPr/>
          <a:lstStyle>
            <a:lvl1pPr algn="ctr">
              <a:defRPr>
                <a:solidFill>
                  <a:schemeClr val="bg1"/>
                </a:solidFill>
              </a:defRPr>
            </a:lvl1pPr>
          </a:lstStyle>
          <a:p>
            <a:r>
              <a:rPr lang="en-US" dirty="0"/>
              <a:t>Click to insert chart from template</a:t>
            </a:r>
          </a:p>
        </p:txBody>
      </p:sp>
      <p:sp>
        <p:nvSpPr>
          <p:cNvPr id="7" name="Text Placeholder 10">
            <a:extLst>
              <a:ext uri="{FF2B5EF4-FFF2-40B4-BE49-F238E27FC236}">
                <a16:creationId xmlns:a16="http://schemas.microsoft.com/office/drawing/2014/main" id="{2D528D74-618E-334B-87B7-D7EDA262D7C7}"/>
              </a:ext>
            </a:extLst>
          </p:cNvPr>
          <p:cNvSpPr>
            <a:spLocks noGrp="1"/>
          </p:cNvSpPr>
          <p:nvPr>
            <p:ph type="body" sz="quarter" idx="14" hasCustomPrompt="1"/>
          </p:nvPr>
        </p:nvSpPr>
        <p:spPr>
          <a:xfrm>
            <a:off x="914400" y="6428256"/>
            <a:ext cx="6705600" cy="167931"/>
          </a:xfrm>
        </p:spPr>
        <p:txBody>
          <a:bodyPr wrap="square" anchor="b">
            <a:spAutoFit/>
          </a:bodyPr>
          <a:lstStyle>
            <a:lvl1pPr>
              <a:defRPr sz="1000" i="0" baseline="0">
                <a:solidFill>
                  <a:schemeClr val="tx1"/>
                </a:solidFill>
                <a:latin typeface="+mn-lt"/>
              </a:defRPr>
            </a:lvl1pPr>
          </a:lstStyle>
          <a:p>
            <a:pPr lvl="0"/>
            <a:r>
              <a:rPr lang="en-US" dirty="0"/>
              <a:t>Click to insert source or footer information</a:t>
            </a:r>
          </a:p>
        </p:txBody>
      </p:sp>
      <p:sp>
        <p:nvSpPr>
          <p:cNvPr id="9" name="Title 1">
            <a:extLst>
              <a:ext uri="{FF2B5EF4-FFF2-40B4-BE49-F238E27FC236}">
                <a16:creationId xmlns:a16="http://schemas.microsoft.com/office/drawing/2014/main" id="{CB7DC360-7098-D941-A67E-D28011BF65DD}"/>
              </a:ext>
            </a:extLst>
          </p:cNvPr>
          <p:cNvSpPr>
            <a:spLocks noGrp="1"/>
          </p:cNvSpPr>
          <p:nvPr>
            <p:ph type="title" hasCustomPrompt="1"/>
          </p:nvPr>
        </p:nvSpPr>
        <p:spPr>
          <a:xfrm>
            <a:off x="914400" y="923084"/>
            <a:ext cx="10363200" cy="914402"/>
          </a:xfrm>
        </p:spPr>
        <p:txBody>
          <a:bodyPr/>
          <a:lstStyle>
            <a:lvl1pPr>
              <a:defRPr/>
            </a:lvl1pPr>
          </a:lstStyle>
          <a:p>
            <a:r>
              <a:rPr lang="en-US" dirty="0"/>
              <a:t>Click to edit master title style</a:t>
            </a:r>
          </a:p>
        </p:txBody>
      </p:sp>
      <p:sp>
        <p:nvSpPr>
          <p:cNvPr id="10" name="Text Placeholder 2">
            <a:extLst>
              <a:ext uri="{FF2B5EF4-FFF2-40B4-BE49-F238E27FC236}">
                <a16:creationId xmlns:a16="http://schemas.microsoft.com/office/drawing/2014/main" id="{5745434D-4ACA-7B4C-A494-98A8512F0FAB}"/>
              </a:ext>
            </a:extLst>
          </p:cNvPr>
          <p:cNvSpPr>
            <a:spLocks noGrp="1"/>
          </p:cNvSpPr>
          <p:nvPr>
            <p:ph type="body" idx="28" hasCustomPrompt="1"/>
          </p:nvPr>
        </p:nvSpPr>
        <p:spPr>
          <a:xfrm>
            <a:off x="914400" y="482708"/>
            <a:ext cx="10363200" cy="451948"/>
          </a:xfrm>
        </p:spPr>
        <p:txBody>
          <a:bodyPr anchor="t"/>
          <a:lstStyle>
            <a:lvl1pPr marL="0" indent="0" algn="ctr">
              <a:lnSpc>
                <a:spcPct val="85000"/>
              </a:lnSpc>
              <a:spcBef>
                <a:spcPts val="0"/>
              </a:spcBef>
              <a:spcAft>
                <a:spcPts val="0"/>
              </a:spcAft>
              <a:buNone/>
              <a:defRPr sz="1700" b="0" i="0">
                <a:solidFill>
                  <a:srgbClr val="C95C3A"/>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11" name="Straight Connector 10">
            <a:extLst>
              <a:ext uri="{FF2B5EF4-FFF2-40B4-BE49-F238E27FC236}">
                <a16:creationId xmlns:a16="http://schemas.microsoft.com/office/drawing/2014/main" id="{36BFCA18-7E9E-E74A-833D-B47F23A04116}"/>
              </a:ext>
            </a:extLst>
          </p:cNvPr>
          <p:cNvCxnSpPr>
            <a:cxnSpLocks/>
          </p:cNvCxnSpPr>
          <p:nvPr userDrawn="1"/>
        </p:nvCxnSpPr>
        <p:spPr>
          <a:xfrm>
            <a:off x="2199190" y="798654"/>
            <a:ext cx="779362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301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 Placeholder 10">
            <a:extLst>
              <a:ext uri="{FF2B5EF4-FFF2-40B4-BE49-F238E27FC236}">
                <a16:creationId xmlns:a16="http://schemas.microsoft.com/office/drawing/2014/main" id="{75D0418A-ADC7-7C49-8916-57C1A6D29FF8}"/>
              </a:ext>
            </a:extLst>
          </p:cNvPr>
          <p:cNvSpPr>
            <a:spLocks noGrp="1"/>
          </p:cNvSpPr>
          <p:nvPr>
            <p:ph type="body" sz="quarter" idx="14" hasCustomPrompt="1"/>
          </p:nvPr>
        </p:nvSpPr>
        <p:spPr>
          <a:xfrm>
            <a:off x="914400" y="6428256"/>
            <a:ext cx="6705600" cy="167931"/>
          </a:xfrm>
        </p:spPr>
        <p:txBody>
          <a:bodyPr wrap="square" anchor="b">
            <a:spAutoFit/>
          </a:bodyPr>
          <a:lstStyle>
            <a:lvl1pPr>
              <a:defRPr sz="1000" i="0" baseline="0">
                <a:solidFill>
                  <a:schemeClr val="tx1"/>
                </a:solidFill>
                <a:latin typeface="+mn-lt"/>
              </a:defRPr>
            </a:lvl1pPr>
          </a:lstStyle>
          <a:p>
            <a:pPr lvl="0"/>
            <a:r>
              <a:rPr lang="en-US" dirty="0"/>
              <a:t>Click to insert source or footer information</a:t>
            </a:r>
          </a:p>
        </p:txBody>
      </p:sp>
    </p:spTree>
    <p:extLst>
      <p:ext uri="{BB962C8B-B14F-4D97-AF65-F5344CB8AC3E}">
        <p14:creationId xmlns:p14="http://schemas.microsoft.com/office/powerpoint/2010/main" val="290282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668437"/>
            <a:ext cx="10363200" cy="914402"/>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914400" y="1782501"/>
            <a:ext cx="10363200" cy="4401989"/>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5" r:id="rId10"/>
    <p:sldLayoutId id="2147483666" r:id="rId11"/>
    <p:sldLayoutId id="2147483663" r:id="rId12"/>
    <p:sldLayoutId id="2147483664" r:id="rId13"/>
    <p:sldLayoutId id="2147483656" r:id="rId14"/>
    <p:sldLayoutId id="2147483667" r:id="rId15"/>
  </p:sldLayoutIdLst>
  <p:hf hdr="0" ftr="0" dt="0"/>
  <p:txStyles>
    <p:title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2400" b="0" i="1" kern="1200">
          <a:solidFill>
            <a:srgbClr val="C95C3A"/>
          </a:solidFill>
          <a:latin typeface="Georgia" panose="02040502050405020303" pitchFamily="18"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2pPr>
      <a:lvl3pPr marL="0" indent="0" algn="l" defTabSz="914400" rtl="0" eaLnBrk="1" latinLnBrk="0" hangingPunct="1">
        <a:lnSpc>
          <a:spcPct val="100000"/>
        </a:lnSpc>
        <a:spcBef>
          <a:spcPts val="600"/>
        </a:spcBef>
        <a:spcAft>
          <a:spcPts val="600"/>
        </a:spcAft>
        <a:buFont typeface="Arial" panose="020B0604020202020204" pitchFamily="34" charset="0"/>
        <a:buChar char="​"/>
        <a:defRPr sz="1500" kern="1200">
          <a:solidFill>
            <a:schemeClr val="tx1"/>
          </a:solidFill>
          <a:latin typeface="+mn-lt"/>
          <a:ea typeface="+mn-ea"/>
          <a:cs typeface="+mn-cs"/>
        </a:defRPr>
      </a:lvl3pPr>
      <a:lvl4pPr marL="169863" indent="-169863" algn="l" defTabSz="914400" rtl="0" eaLnBrk="1" latinLnBrk="0" hangingPunct="1">
        <a:lnSpc>
          <a:spcPct val="100000"/>
        </a:lnSpc>
        <a:spcBef>
          <a:spcPts val="0"/>
        </a:spcBef>
        <a:spcAft>
          <a:spcPts val="600"/>
        </a:spcAft>
        <a:buFont typeface="Wingdings" panose="05000000000000000000" pitchFamily="2" charset="2"/>
        <a:buChar char="§"/>
        <a:defRPr sz="1500" kern="1200">
          <a:solidFill>
            <a:schemeClr val="tx1"/>
          </a:solidFill>
          <a:latin typeface="+mn-lt"/>
          <a:ea typeface="+mn-ea"/>
          <a:cs typeface="+mn-cs"/>
        </a:defRPr>
      </a:lvl4pPr>
      <a:lvl5pPr marL="346075" indent="-176213" algn="l" defTabSz="914400" rtl="0" eaLnBrk="1" latinLnBrk="0" hangingPunct="1">
        <a:lnSpc>
          <a:spcPct val="100000"/>
        </a:lnSpc>
        <a:spcBef>
          <a:spcPts val="0"/>
        </a:spcBef>
        <a:spcAft>
          <a:spcPts val="600"/>
        </a:spcAft>
        <a:buFont typeface="Wingdings" panose="05000000000000000000" pitchFamily="2" charset="2"/>
        <a:buChar char="§"/>
        <a:defRPr sz="15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500" b="1" kern="1200">
          <a:solidFill>
            <a:schemeClr val="tx1"/>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500" kern="1200">
          <a:solidFill>
            <a:schemeClr val="tx1"/>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500" kern="1200">
          <a:solidFill>
            <a:schemeClr val="tx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500" kern="1200">
          <a:solidFill>
            <a:schemeClr val="tx1"/>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F26B43"/>
          </p15:clr>
        </p15:guide>
        <p15:guide id="2" pos="7104" userDrawn="1">
          <p15:clr>
            <a:srgbClr val="F26B43"/>
          </p15:clr>
        </p15:guide>
        <p15:guide id="3" orient="horz" pos="3912"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nSpc>
                <a:spcPct val="150000"/>
              </a:lnSpc>
            </a:pPr>
            <a:r>
              <a:rPr lang="en-US" sz="3200">
                <a:latin typeface="Georgia" panose="02040502050405020303" pitchFamily="18" charset="0"/>
              </a:rPr>
              <a:t>Sales Forecasting Using ARIMA Model</a:t>
            </a:r>
            <a:endParaRPr lang="en-US" sz="3200" dirty="0">
              <a:latin typeface="Georgia" panose="02040502050405020303" pitchFamily="18" charset="0"/>
            </a:endParaRPr>
          </a:p>
        </p:txBody>
      </p:sp>
      <p:sp>
        <p:nvSpPr>
          <p:cNvPr id="9" name="Text Placeholder 8"/>
          <p:cNvSpPr>
            <a:spLocks noGrp="1"/>
          </p:cNvSpPr>
          <p:nvPr>
            <p:ph type="body" sz="quarter" idx="14"/>
          </p:nvPr>
        </p:nvSpPr>
        <p:spPr>
          <a:xfrm>
            <a:off x="4501232" y="4537840"/>
            <a:ext cx="3172556" cy="1983729"/>
          </a:xfrm>
        </p:spPr>
        <p:txBody>
          <a:bodyPr/>
          <a:lstStyle/>
          <a:p>
            <a:pPr algn="ctr">
              <a:lnSpc>
                <a:spcPct val="107000"/>
              </a:lnSpc>
              <a:spcBef>
                <a:spcPts val="0"/>
              </a:spcBef>
            </a:pPr>
            <a:r>
              <a:rPr lang="en-IN" sz="1600" b="1" kern="100">
                <a:effectLst/>
                <a:latin typeface="Aptos" panose="020B0004020202020204" pitchFamily="34" charset="0"/>
                <a:ea typeface="Aptos" panose="020B0004020202020204" pitchFamily="34" charset="0"/>
                <a:cs typeface="Times New Roman" panose="02020603050405020304" pitchFamily="18" charset="0"/>
              </a:rPr>
              <a:t>Group 2</a:t>
            </a:r>
          </a:p>
          <a:p>
            <a:pPr algn="ctr">
              <a:lnSpc>
                <a:spcPct val="107000"/>
              </a:lnSpc>
              <a:spcBef>
                <a:spcPts val="0"/>
              </a:spcBef>
            </a:pPr>
            <a:endParaRPr lang="en-IN" sz="1800" b="1" kern="100">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Bef>
                <a:spcPts val="0"/>
              </a:spcBef>
            </a:pPr>
            <a:r>
              <a:rPr lang="en-IN" sz="1200" kern="100">
                <a:effectLst/>
                <a:latin typeface="Aptos" panose="020B0004020202020204" pitchFamily="34" charset="0"/>
                <a:ea typeface="Aptos" panose="020B0004020202020204" pitchFamily="34" charset="0"/>
                <a:cs typeface="Times New Roman" panose="02020603050405020304" pitchFamily="18" charset="0"/>
              </a:rPr>
              <a:t>Abhishek Ram Karuturi (AXK220223)</a:t>
            </a:r>
          </a:p>
          <a:p>
            <a:pPr algn="ctr">
              <a:lnSpc>
                <a:spcPct val="107000"/>
              </a:lnSpc>
              <a:spcBef>
                <a:spcPts val="0"/>
              </a:spcBef>
            </a:pPr>
            <a:r>
              <a:rPr lang="en-IN" sz="1200" kern="100">
                <a:effectLst/>
                <a:latin typeface="Aptos" panose="020B0004020202020204" pitchFamily="34" charset="0"/>
                <a:ea typeface="Aptos" panose="020B0004020202020204" pitchFamily="34" charset="0"/>
                <a:cs typeface="Times New Roman" panose="02020603050405020304" pitchFamily="18" charset="0"/>
              </a:rPr>
              <a:t>Geethik Kancharla (GXK220028)</a:t>
            </a:r>
          </a:p>
          <a:p>
            <a:pPr algn="ctr">
              <a:lnSpc>
                <a:spcPct val="107000"/>
              </a:lnSpc>
              <a:spcBef>
                <a:spcPts val="0"/>
              </a:spcBef>
            </a:pPr>
            <a:r>
              <a:rPr lang="en-IN" sz="1200" kern="100">
                <a:effectLst/>
                <a:latin typeface="Aptos" panose="020B0004020202020204" pitchFamily="34" charset="0"/>
                <a:ea typeface="Aptos" panose="020B0004020202020204" pitchFamily="34" charset="0"/>
                <a:cs typeface="Times New Roman" panose="02020603050405020304" pitchFamily="18" charset="0"/>
              </a:rPr>
              <a:t>Hemanth Reddy Mutra	 (HXR220006)</a:t>
            </a:r>
          </a:p>
          <a:p>
            <a:pPr algn="ctr">
              <a:lnSpc>
                <a:spcPct val="107000"/>
              </a:lnSpc>
              <a:spcBef>
                <a:spcPts val="0"/>
              </a:spcBef>
            </a:pPr>
            <a:r>
              <a:rPr lang="en-IN" sz="1200" kern="100">
                <a:effectLst/>
                <a:latin typeface="Aptos" panose="020B0004020202020204" pitchFamily="34" charset="0"/>
                <a:ea typeface="Aptos" panose="020B0004020202020204" pitchFamily="34" charset="0"/>
                <a:cs typeface="Times New Roman" panose="02020603050405020304" pitchFamily="18" charset="0"/>
              </a:rPr>
              <a:t>Manihaas Pasula (MXP220067)</a:t>
            </a:r>
          </a:p>
          <a:p>
            <a:pPr algn="ctr">
              <a:lnSpc>
                <a:spcPct val="107000"/>
              </a:lnSpc>
              <a:spcBef>
                <a:spcPts val="0"/>
              </a:spcBef>
            </a:pPr>
            <a:r>
              <a:rPr lang="en-IN" sz="1200" kern="100">
                <a:effectLst/>
                <a:latin typeface="Aptos" panose="020B0004020202020204" pitchFamily="34" charset="0"/>
                <a:ea typeface="Aptos" panose="020B0004020202020204" pitchFamily="34" charset="0"/>
                <a:cs typeface="Times New Roman" panose="02020603050405020304" pitchFamily="18" charset="0"/>
              </a:rPr>
              <a:t>Venkata Sai Manoj Hari (VXH220015)</a:t>
            </a:r>
          </a:p>
          <a:p>
            <a:pPr algn="ctr">
              <a:lnSpc>
                <a:spcPct val="107000"/>
              </a:lnSpc>
              <a:spcBef>
                <a:spcPts val="0"/>
              </a:spcBef>
            </a:pPr>
            <a:r>
              <a:rPr lang="en-IN" sz="1200" kern="100">
                <a:effectLst/>
                <a:latin typeface="Aptos" panose="020B0004020202020204" pitchFamily="34" charset="0"/>
                <a:ea typeface="Aptos" panose="020B0004020202020204" pitchFamily="34" charset="0"/>
                <a:cs typeface="Times New Roman" panose="02020603050405020304" pitchFamily="18" charset="0"/>
              </a:rPr>
              <a:t>Venkatesh Mamidipalli	 (VXM220078)</a:t>
            </a:r>
          </a:p>
          <a:p>
            <a:pPr algn="ctr">
              <a:lnSpc>
                <a:spcPct val="107000"/>
              </a:lnSpc>
              <a:spcBef>
                <a:spcPts val="0"/>
              </a:spcBef>
            </a:pPr>
            <a:r>
              <a:rPr lang="en-IN" sz="1200" kern="100">
                <a:effectLst/>
                <a:latin typeface="Aptos" panose="020B0004020202020204" pitchFamily="34" charset="0"/>
                <a:ea typeface="Aptos" panose="020B0004020202020204" pitchFamily="34" charset="0"/>
                <a:cs typeface="Times New Roman" panose="02020603050405020304" pitchFamily="18" charset="0"/>
              </a:rPr>
              <a:t>Vikas Reddy Gillella (VXG220063)</a:t>
            </a:r>
          </a:p>
          <a:p>
            <a:pPr algn="ctr">
              <a:lnSpc>
                <a:spcPct val="107000"/>
              </a:lnSpc>
              <a:spcBef>
                <a:spcPts val="0"/>
              </a:spcBef>
            </a:pPr>
            <a:r>
              <a:rPr lang="en-IN" sz="1200" kern="100">
                <a:effectLst/>
                <a:latin typeface="Aptos" panose="020B0004020202020204" pitchFamily="34" charset="0"/>
                <a:ea typeface="Aptos" panose="020B0004020202020204" pitchFamily="34" charset="0"/>
                <a:cs typeface="Times New Roman" panose="02020603050405020304" pitchFamily="18" charset="0"/>
              </a:rPr>
              <a:t>Vishnu Samhith Yerraneni (VXY220011)</a:t>
            </a:r>
          </a:p>
          <a:p>
            <a:pPr algn="ctr">
              <a:spcBef>
                <a:spcPts val="0"/>
              </a:spcBef>
            </a:pPr>
            <a:endParaRPr lang="en-US" sz="2400" b="1">
              <a:latin typeface="-apple-system"/>
            </a:endParaRPr>
          </a:p>
        </p:txBody>
      </p:sp>
      <p:pic>
        <p:nvPicPr>
          <p:cNvPr id="11" name="Picture 10">
            <a:extLst>
              <a:ext uri="{FF2B5EF4-FFF2-40B4-BE49-F238E27FC236}">
                <a16:creationId xmlns:a16="http://schemas.microsoft.com/office/drawing/2014/main" id="{583EF3AA-C5AC-9E4F-87B2-F0A90D2DA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5641" y="670560"/>
            <a:ext cx="5500718" cy="956647"/>
          </a:xfrm>
          <a:prstGeom prst="rect">
            <a:avLst/>
          </a:prstGeom>
        </p:spPr>
      </p:pic>
    </p:spTree>
    <p:extLst>
      <p:ext uri="{BB962C8B-B14F-4D97-AF65-F5344CB8AC3E}">
        <p14:creationId xmlns:p14="http://schemas.microsoft.com/office/powerpoint/2010/main" val="165075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rallelogram 7">
            <a:extLst>
              <a:ext uri="{FF2B5EF4-FFF2-40B4-BE49-F238E27FC236}">
                <a16:creationId xmlns:a16="http://schemas.microsoft.com/office/drawing/2014/main" id="{75C57213-42F4-BE5B-18A0-099F9689C403}"/>
              </a:ext>
            </a:extLst>
          </p:cNvPr>
          <p:cNvSpPr/>
          <p:nvPr/>
        </p:nvSpPr>
        <p:spPr>
          <a:xfrm>
            <a:off x="3174370" y="186238"/>
            <a:ext cx="5615948" cy="730911"/>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3" name="Slide Number Placeholder 2">
            <a:extLst>
              <a:ext uri="{FF2B5EF4-FFF2-40B4-BE49-F238E27FC236}">
                <a16:creationId xmlns:a16="http://schemas.microsoft.com/office/drawing/2014/main" id="{9621D853-CBF7-9390-88B3-A90E0A603ED2}"/>
              </a:ext>
            </a:extLst>
          </p:cNvPr>
          <p:cNvSpPr>
            <a:spLocks noGrp="1"/>
          </p:cNvSpPr>
          <p:nvPr>
            <p:ph type="sldNum" sz="quarter" idx="12"/>
          </p:nvPr>
        </p:nvSpPr>
        <p:spPr/>
        <p:txBody>
          <a:bodyPr/>
          <a:lstStyle/>
          <a:p>
            <a:fld id="{C68DACDF-E1A9-A04C-A5FF-FC2443684BF5}" type="slidenum">
              <a:rPr lang="en-US" smtClean="0"/>
              <a:pPr/>
              <a:t>10</a:t>
            </a:fld>
            <a:endParaRPr lang="en-US" dirty="0"/>
          </a:p>
        </p:txBody>
      </p:sp>
      <p:sp>
        <p:nvSpPr>
          <p:cNvPr id="4" name="Content Placeholder 3">
            <a:extLst>
              <a:ext uri="{FF2B5EF4-FFF2-40B4-BE49-F238E27FC236}">
                <a16:creationId xmlns:a16="http://schemas.microsoft.com/office/drawing/2014/main" id="{B3A479D7-1012-9C76-5342-154C425FCFAD}"/>
              </a:ext>
            </a:extLst>
          </p:cNvPr>
          <p:cNvSpPr>
            <a:spLocks noGrp="1"/>
          </p:cNvSpPr>
          <p:nvPr>
            <p:ph idx="1"/>
          </p:nvPr>
        </p:nvSpPr>
        <p:spPr>
          <a:xfrm>
            <a:off x="838200" y="1262845"/>
            <a:ext cx="10515600" cy="2188675"/>
          </a:xfrm>
        </p:spPr>
        <p:txBody>
          <a:bodyPr/>
          <a:lstStyle/>
          <a:p>
            <a:pPr algn="l">
              <a:buFont typeface="Arial" panose="020B0604020202020204" pitchFamily="34" charset="0"/>
              <a:buChar char="•"/>
            </a:pPr>
            <a:r>
              <a:rPr lang="en-US" sz="1400" b="1" i="0">
                <a:effectLst/>
                <a:latin typeface="Aptos" panose="020B0004020202020204" pitchFamily="34" charset="0"/>
              </a:rPr>
              <a:t>Autoregressive Integrated Moving Average Model</a:t>
            </a:r>
            <a:r>
              <a:rPr lang="en-US" sz="1400" b="0" i="0">
                <a:effectLst/>
                <a:latin typeface="Aptos" panose="020B0004020202020204" pitchFamily="34" charset="0"/>
              </a:rPr>
              <a:t> </a:t>
            </a:r>
            <a:r>
              <a:rPr lang="en-US" sz="1400" b="0" i="0">
                <a:solidFill>
                  <a:srgbClr val="3C4043"/>
                </a:solidFill>
                <a:effectLst/>
                <a:latin typeface="Aptos" panose="020B0004020202020204" pitchFamily="34" charset="0"/>
              </a:rPr>
              <a:t>belongs to a class of models that explains a given time series based on its own past values -i.e.- its own lags and the lagged forecast errors. The equation can be used to forecast future values. Any ‘non-seasonal’ time series that exhibits patterns and is not a random white noise can be modeled with ARIMA models.</a:t>
            </a:r>
          </a:p>
          <a:p>
            <a:pPr algn="l">
              <a:buFont typeface="Arial" panose="020B0604020202020204" pitchFamily="34" charset="0"/>
              <a:buChar char="•"/>
            </a:pPr>
            <a:r>
              <a:rPr lang="en-US" sz="1400" i="0">
                <a:solidFill>
                  <a:srgbClr val="3C4043"/>
                </a:solidFill>
                <a:effectLst/>
                <a:latin typeface="Aptos" panose="020B0004020202020204" pitchFamily="34" charset="0"/>
              </a:rPr>
              <a:t>ARIMA Models </a:t>
            </a:r>
            <a:r>
              <a:rPr lang="en-US" sz="1400" b="0" i="0">
                <a:solidFill>
                  <a:srgbClr val="3C4043"/>
                </a:solidFill>
                <a:effectLst/>
                <a:latin typeface="Aptos" panose="020B0004020202020204" pitchFamily="34" charset="0"/>
              </a:rPr>
              <a:t>are specified by three order parameters: (p, d, q),</a:t>
            </a:r>
          </a:p>
          <a:p>
            <a:pPr marL="742950" lvl="1" indent="-285750" algn="l">
              <a:buFont typeface="Arial" panose="020B0604020202020204" pitchFamily="34" charset="0"/>
              <a:buChar char="•"/>
            </a:pPr>
            <a:r>
              <a:rPr lang="en-US" sz="1400" b="1" i="0">
                <a:solidFill>
                  <a:srgbClr val="C95C3A"/>
                </a:solidFill>
                <a:effectLst/>
                <a:latin typeface="Aptos" panose="020B0004020202020204" pitchFamily="34" charset="0"/>
              </a:rPr>
              <a:t>p</a:t>
            </a:r>
            <a:r>
              <a:rPr lang="en-US" sz="1400" b="0" i="0">
                <a:solidFill>
                  <a:srgbClr val="3C4043"/>
                </a:solidFill>
                <a:effectLst/>
                <a:latin typeface="Aptos" panose="020B0004020202020204" pitchFamily="34" charset="0"/>
              </a:rPr>
              <a:t> is the order of the AR term</a:t>
            </a:r>
          </a:p>
          <a:p>
            <a:pPr marL="742950" lvl="1" indent="-285750" algn="l">
              <a:buFont typeface="Arial" panose="020B0604020202020204" pitchFamily="34" charset="0"/>
              <a:buChar char="•"/>
            </a:pPr>
            <a:r>
              <a:rPr lang="en-US" sz="1400" b="1" i="0">
                <a:solidFill>
                  <a:srgbClr val="C95C3A"/>
                </a:solidFill>
                <a:effectLst/>
                <a:latin typeface="Aptos" panose="020B0004020202020204" pitchFamily="34" charset="0"/>
              </a:rPr>
              <a:t>q</a:t>
            </a:r>
            <a:r>
              <a:rPr lang="en-US" sz="1400" b="0" i="0">
                <a:solidFill>
                  <a:srgbClr val="3C4043"/>
                </a:solidFill>
                <a:effectLst/>
                <a:latin typeface="Aptos" panose="020B0004020202020204" pitchFamily="34" charset="0"/>
              </a:rPr>
              <a:t> is the order of the MA term</a:t>
            </a:r>
          </a:p>
          <a:p>
            <a:pPr marL="742950" lvl="1" indent="-285750" algn="l">
              <a:buFont typeface="Arial" panose="020B0604020202020204" pitchFamily="34" charset="0"/>
              <a:buChar char="•"/>
            </a:pPr>
            <a:r>
              <a:rPr lang="en-US" sz="1400" b="1" i="0">
                <a:solidFill>
                  <a:srgbClr val="C95C3A"/>
                </a:solidFill>
                <a:effectLst/>
                <a:latin typeface="Aptos" panose="020B0004020202020204" pitchFamily="34" charset="0"/>
              </a:rPr>
              <a:t>d</a:t>
            </a:r>
            <a:r>
              <a:rPr lang="en-US" sz="1400" b="0" i="0">
                <a:solidFill>
                  <a:srgbClr val="3C4043"/>
                </a:solidFill>
                <a:effectLst/>
                <a:latin typeface="Aptos" panose="020B0004020202020204" pitchFamily="34" charset="0"/>
              </a:rPr>
              <a:t> is the number of differencing required to make the time series stationary</a:t>
            </a:r>
          </a:p>
          <a:p>
            <a:pPr>
              <a:buNone/>
            </a:pPr>
            <a:endParaRPr lang="en-IN" sz="1400">
              <a:latin typeface="Aptos" panose="020B0004020202020204" pitchFamily="34" charset="0"/>
            </a:endParaRPr>
          </a:p>
        </p:txBody>
      </p:sp>
      <p:sp>
        <p:nvSpPr>
          <p:cNvPr id="6" name="TextBox 5">
            <a:extLst>
              <a:ext uri="{FF2B5EF4-FFF2-40B4-BE49-F238E27FC236}">
                <a16:creationId xmlns:a16="http://schemas.microsoft.com/office/drawing/2014/main" id="{701BCA23-230C-2AF2-1993-27324C9ED0E1}"/>
              </a:ext>
            </a:extLst>
          </p:cNvPr>
          <p:cNvSpPr txBox="1"/>
          <p:nvPr/>
        </p:nvSpPr>
        <p:spPr>
          <a:xfrm>
            <a:off x="777815" y="3733240"/>
            <a:ext cx="9011505" cy="1892569"/>
          </a:xfrm>
          <a:prstGeom prst="rect">
            <a:avLst/>
          </a:prstGeom>
          <a:noFill/>
        </p:spPr>
        <p:txBody>
          <a:bodyPr wrap="square">
            <a:spAutoFit/>
          </a:bodyPr>
          <a:lstStyle/>
          <a:p>
            <a:pPr algn="l"/>
            <a:r>
              <a:rPr lang="en-US" sz="1400" b="1" i="0">
                <a:solidFill>
                  <a:srgbClr val="C95C3A"/>
                </a:solidFill>
                <a:effectLst/>
                <a:latin typeface="Aptos" panose="020B0004020202020204" pitchFamily="34" charset="0"/>
              </a:rPr>
              <a:t>Types of ARIMA Model</a:t>
            </a:r>
            <a:endParaRPr lang="en-US" sz="1400" b="0" i="0">
              <a:solidFill>
                <a:srgbClr val="C95C3A"/>
              </a:solidFill>
              <a:effectLst/>
              <a:latin typeface="Aptos" panose="020B0004020202020204" pitchFamily="34" charset="0"/>
            </a:endParaRPr>
          </a:p>
          <a:p>
            <a:pPr algn="l">
              <a:lnSpc>
                <a:spcPct val="150000"/>
              </a:lnSpc>
              <a:buFont typeface="Arial" panose="020B0604020202020204" pitchFamily="34" charset="0"/>
              <a:buChar char="•"/>
            </a:pPr>
            <a:r>
              <a:rPr lang="en-US" sz="1400" b="1" i="0">
                <a:solidFill>
                  <a:srgbClr val="3C4043"/>
                </a:solidFill>
                <a:effectLst/>
                <a:latin typeface="Aptos" panose="020B0004020202020204" pitchFamily="34" charset="0"/>
              </a:rPr>
              <a:t>ARIMA</a:t>
            </a:r>
            <a:r>
              <a:rPr lang="en-US" sz="1400" b="0" i="0">
                <a:solidFill>
                  <a:srgbClr val="3C4043"/>
                </a:solidFill>
                <a:effectLst/>
                <a:latin typeface="Aptos" panose="020B0004020202020204" pitchFamily="34" charset="0"/>
              </a:rPr>
              <a:t> : Non-seasonal Autoregressive Integrated Moving Averages</a:t>
            </a:r>
          </a:p>
          <a:p>
            <a:pPr algn="l">
              <a:lnSpc>
                <a:spcPct val="150000"/>
              </a:lnSpc>
              <a:buFont typeface="Arial" panose="020B0604020202020204" pitchFamily="34" charset="0"/>
              <a:buChar char="•"/>
            </a:pPr>
            <a:r>
              <a:rPr lang="en-US" sz="1400" b="1" i="0">
                <a:solidFill>
                  <a:srgbClr val="C95C3A"/>
                </a:solidFill>
                <a:effectLst/>
                <a:latin typeface="Aptos" panose="020B0004020202020204" pitchFamily="34" charset="0"/>
              </a:rPr>
              <a:t>SARIMA</a:t>
            </a:r>
            <a:r>
              <a:rPr lang="en-US" sz="1400" b="0" i="0">
                <a:solidFill>
                  <a:srgbClr val="3C4043"/>
                </a:solidFill>
                <a:effectLst/>
                <a:latin typeface="Aptos" panose="020B0004020202020204" pitchFamily="34" charset="0"/>
              </a:rPr>
              <a:t> : Seasonal ARIMA</a:t>
            </a:r>
          </a:p>
          <a:p>
            <a:pPr algn="l">
              <a:lnSpc>
                <a:spcPct val="150000"/>
              </a:lnSpc>
              <a:buFont typeface="Arial" panose="020B0604020202020204" pitchFamily="34" charset="0"/>
              <a:buChar char="•"/>
            </a:pPr>
            <a:r>
              <a:rPr lang="en-US" sz="1400" b="1" i="0">
                <a:solidFill>
                  <a:srgbClr val="3C4043"/>
                </a:solidFill>
                <a:effectLst/>
                <a:latin typeface="Aptos" panose="020B0004020202020204" pitchFamily="34" charset="0"/>
              </a:rPr>
              <a:t>SARIMAX</a:t>
            </a:r>
            <a:r>
              <a:rPr lang="en-US" sz="1400" b="0" i="0">
                <a:solidFill>
                  <a:srgbClr val="3C4043"/>
                </a:solidFill>
                <a:effectLst/>
                <a:latin typeface="Aptos" panose="020B0004020202020204" pitchFamily="34" charset="0"/>
              </a:rPr>
              <a:t> : Seasonal ARIMA with exogenous variables</a:t>
            </a:r>
          </a:p>
          <a:p>
            <a:pPr algn="l">
              <a:lnSpc>
                <a:spcPct val="150000"/>
              </a:lnSpc>
            </a:pPr>
            <a:r>
              <a:rPr lang="en-US" sz="1400" b="0" i="0">
                <a:solidFill>
                  <a:srgbClr val="3C4043"/>
                </a:solidFill>
                <a:effectLst/>
                <a:latin typeface="Aptos" panose="020B0004020202020204" pitchFamily="34" charset="0"/>
              </a:rPr>
              <a:t>If a time series, has seasonal patterns, then we need to add seasonal terms and it becomes SARIMA, short for </a:t>
            </a:r>
            <a:r>
              <a:rPr lang="en-US" sz="1400" b="1" i="0">
                <a:solidFill>
                  <a:srgbClr val="3C4043"/>
                </a:solidFill>
                <a:effectLst/>
                <a:latin typeface="Aptos" panose="020B0004020202020204" pitchFamily="34" charset="0"/>
              </a:rPr>
              <a:t>Seasonal ARIMA</a:t>
            </a:r>
            <a:r>
              <a:rPr lang="en-US" sz="1400" b="0" i="0">
                <a:solidFill>
                  <a:srgbClr val="3C4043"/>
                </a:solidFill>
                <a:effectLst/>
                <a:latin typeface="Aptos" panose="020B0004020202020204" pitchFamily="34" charset="0"/>
              </a:rPr>
              <a:t>.</a:t>
            </a:r>
          </a:p>
        </p:txBody>
      </p:sp>
      <p:sp>
        <p:nvSpPr>
          <p:cNvPr id="7" name="TextBox 6">
            <a:extLst>
              <a:ext uri="{FF2B5EF4-FFF2-40B4-BE49-F238E27FC236}">
                <a16:creationId xmlns:a16="http://schemas.microsoft.com/office/drawing/2014/main" id="{1FBB5C9C-2083-286D-66B9-021F3CB42485}"/>
              </a:ext>
            </a:extLst>
          </p:cNvPr>
          <p:cNvSpPr txBox="1"/>
          <p:nvPr/>
        </p:nvSpPr>
        <p:spPr>
          <a:xfrm>
            <a:off x="5022805" y="273179"/>
            <a:ext cx="2404538" cy="523220"/>
          </a:xfrm>
          <a:prstGeom prst="rect">
            <a:avLst/>
          </a:prstGeom>
          <a:noFill/>
        </p:spPr>
        <p:txBody>
          <a:bodyPr wrap="square">
            <a:spAutoFit/>
          </a:bodyPr>
          <a:lstStyle/>
          <a:p>
            <a:r>
              <a:rPr lang="en-US" sz="2800" b="1" i="0">
                <a:solidFill>
                  <a:schemeClr val="bg1"/>
                </a:solidFill>
                <a:effectLst/>
                <a:latin typeface="Georgia" panose="02040502050405020303" pitchFamily="18" charset="0"/>
              </a:rPr>
              <a:t>ARIMA</a:t>
            </a:r>
            <a:endParaRPr lang="en-IN" sz="2800">
              <a:solidFill>
                <a:schemeClr val="bg1"/>
              </a:solidFill>
              <a:latin typeface="Georgia" panose="02040502050405020303" pitchFamily="18" charset="0"/>
            </a:endParaRPr>
          </a:p>
        </p:txBody>
      </p:sp>
    </p:spTree>
    <p:extLst>
      <p:ext uri="{BB962C8B-B14F-4D97-AF65-F5344CB8AC3E}">
        <p14:creationId xmlns:p14="http://schemas.microsoft.com/office/powerpoint/2010/main" val="423654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rallelogram 9">
            <a:extLst>
              <a:ext uri="{FF2B5EF4-FFF2-40B4-BE49-F238E27FC236}">
                <a16:creationId xmlns:a16="http://schemas.microsoft.com/office/drawing/2014/main" id="{ECEB193C-8A47-744B-24EB-8354CC9705F5}"/>
              </a:ext>
            </a:extLst>
          </p:cNvPr>
          <p:cNvSpPr/>
          <p:nvPr/>
        </p:nvSpPr>
        <p:spPr>
          <a:xfrm>
            <a:off x="3528089" y="214795"/>
            <a:ext cx="5135821" cy="668423"/>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11</a:t>
            </a:fld>
            <a:endParaRPr lang="en-US"/>
          </a:p>
        </p:txBody>
      </p:sp>
      <p:sp>
        <p:nvSpPr>
          <p:cNvPr id="4" name="Title 1">
            <a:extLst>
              <a:ext uri="{FF2B5EF4-FFF2-40B4-BE49-F238E27FC236}">
                <a16:creationId xmlns:a16="http://schemas.microsoft.com/office/drawing/2014/main" id="{BEEEA0CA-D4C1-B80D-F4C1-860233ABF84A}"/>
              </a:ext>
            </a:extLst>
          </p:cNvPr>
          <p:cNvSpPr txBox="1">
            <a:spLocks/>
          </p:cNvSpPr>
          <p:nvPr/>
        </p:nvSpPr>
        <p:spPr>
          <a:xfrm>
            <a:off x="2595283" y="338243"/>
            <a:ext cx="7001434" cy="553601"/>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400">
                <a:solidFill>
                  <a:schemeClr val="bg1"/>
                </a:solidFill>
                <a:latin typeface="Georgia" panose="02040502050405020303" pitchFamily="18" charset="0"/>
              </a:rPr>
              <a:t>Setup for the model</a:t>
            </a:r>
            <a:endParaRPr lang="en-US" sz="2400" dirty="0">
              <a:solidFill>
                <a:schemeClr val="bg1"/>
              </a:solidFill>
              <a:latin typeface="Georgia" panose="02040502050405020303" pitchFamily="18" charset="0"/>
            </a:endParaRPr>
          </a:p>
        </p:txBody>
      </p:sp>
      <p:pic>
        <p:nvPicPr>
          <p:cNvPr id="3" name="Picture 2">
            <a:extLst>
              <a:ext uri="{FF2B5EF4-FFF2-40B4-BE49-F238E27FC236}">
                <a16:creationId xmlns:a16="http://schemas.microsoft.com/office/drawing/2014/main" id="{ABBF5268-7C98-8807-067C-3ED29E70AFC5}"/>
              </a:ext>
            </a:extLst>
          </p:cNvPr>
          <p:cNvPicPr>
            <a:picLocks noChangeAspect="1"/>
          </p:cNvPicPr>
          <p:nvPr/>
        </p:nvPicPr>
        <p:blipFill>
          <a:blip r:embed="rId2"/>
          <a:stretch>
            <a:fillRect/>
          </a:stretch>
        </p:blipFill>
        <p:spPr>
          <a:xfrm>
            <a:off x="923720" y="1377238"/>
            <a:ext cx="6332880" cy="1018722"/>
          </a:xfrm>
          <a:prstGeom prst="rect">
            <a:avLst/>
          </a:prstGeom>
        </p:spPr>
      </p:pic>
      <p:pic>
        <p:nvPicPr>
          <p:cNvPr id="6" name="Picture 5">
            <a:extLst>
              <a:ext uri="{FF2B5EF4-FFF2-40B4-BE49-F238E27FC236}">
                <a16:creationId xmlns:a16="http://schemas.microsoft.com/office/drawing/2014/main" id="{D84436EF-65E1-728C-45CB-90AADE8F696C}"/>
              </a:ext>
            </a:extLst>
          </p:cNvPr>
          <p:cNvPicPr>
            <a:picLocks noChangeAspect="1"/>
          </p:cNvPicPr>
          <p:nvPr/>
        </p:nvPicPr>
        <p:blipFill>
          <a:blip r:embed="rId3"/>
          <a:stretch>
            <a:fillRect/>
          </a:stretch>
        </p:blipFill>
        <p:spPr>
          <a:xfrm>
            <a:off x="1009984" y="2561520"/>
            <a:ext cx="10693420" cy="2588450"/>
          </a:xfrm>
          <a:prstGeom prst="rect">
            <a:avLst/>
          </a:prstGeom>
        </p:spPr>
      </p:pic>
    </p:spTree>
    <p:extLst>
      <p:ext uri="{BB962C8B-B14F-4D97-AF65-F5344CB8AC3E}">
        <p14:creationId xmlns:p14="http://schemas.microsoft.com/office/powerpoint/2010/main" val="124470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399AAF-8BDA-0D37-305B-D1FEECC8C2BC}"/>
              </a:ext>
            </a:extLst>
          </p:cNvPr>
          <p:cNvSpPr>
            <a:spLocks noGrp="1"/>
          </p:cNvSpPr>
          <p:nvPr>
            <p:ph type="sldNum" sz="quarter" idx="12"/>
          </p:nvPr>
        </p:nvSpPr>
        <p:spPr/>
        <p:txBody>
          <a:bodyPr/>
          <a:lstStyle/>
          <a:p>
            <a:fld id="{C68DACDF-E1A9-A04C-A5FF-FC2443684BF5}" type="slidenum">
              <a:rPr lang="en-US" smtClean="0"/>
              <a:pPr/>
              <a:t>12</a:t>
            </a:fld>
            <a:endParaRPr lang="en-US" dirty="0"/>
          </a:p>
        </p:txBody>
      </p:sp>
      <p:pic>
        <p:nvPicPr>
          <p:cNvPr id="9" name="Picture 8">
            <a:extLst>
              <a:ext uri="{FF2B5EF4-FFF2-40B4-BE49-F238E27FC236}">
                <a16:creationId xmlns:a16="http://schemas.microsoft.com/office/drawing/2014/main" id="{64C4DA82-881B-A809-98C8-BF3D86EAB4A5}"/>
              </a:ext>
            </a:extLst>
          </p:cNvPr>
          <p:cNvPicPr>
            <a:picLocks noChangeAspect="1"/>
          </p:cNvPicPr>
          <p:nvPr/>
        </p:nvPicPr>
        <p:blipFill>
          <a:blip r:embed="rId2"/>
          <a:stretch>
            <a:fillRect/>
          </a:stretch>
        </p:blipFill>
        <p:spPr>
          <a:xfrm>
            <a:off x="321028" y="146514"/>
            <a:ext cx="6540306" cy="5883194"/>
          </a:xfrm>
          <a:prstGeom prst="rect">
            <a:avLst/>
          </a:prstGeom>
        </p:spPr>
      </p:pic>
      <p:sp>
        <p:nvSpPr>
          <p:cNvPr id="10" name="Rectangle 9">
            <a:extLst>
              <a:ext uri="{FF2B5EF4-FFF2-40B4-BE49-F238E27FC236}">
                <a16:creationId xmlns:a16="http://schemas.microsoft.com/office/drawing/2014/main" id="{BC4D565E-6041-0515-57C6-8AB168D6C6B1}"/>
              </a:ext>
            </a:extLst>
          </p:cNvPr>
          <p:cNvSpPr/>
          <p:nvPr/>
        </p:nvSpPr>
        <p:spPr>
          <a:xfrm>
            <a:off x="586597" y="4929887"/>
            <a:ext cx="7075176" cy="267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12" name="TextBox 11">
            <a:extLst>
              <a:ext uri="{FF2B5EF4-FFF2-40B4-BE49-F238E27FC236}">
                <a16:creationId xmlns:a16="http://schemas.microsoft.com/office/drawing/2014/main" id="{55A30347-3353-85E9-EE80-45263E5E0D97}"/>
              </a:ext>
            </a:extLst>
          </p:cNvPr>
          <p:cNvSpPr txBox="1"/>
          <p:nvPr/>
        </p:nvSpPr>
        <p:spPr>
          <a:xfrm>
            <a:off x="7661773" y="796883"/>
            <a:ext cx="3807583" cy="738664"/>
          </a:xfrm>
          <a:prstGeom prst="rect">
            <a:avLst/>
          </a:prstGeom>
          <a:noFill/>
        </p:spPr>
        <p:txBody>
          <a:bodyPr wrap="square">
            <a:spAutoFit/>
          </a:bodyPr>
          <a:lstStyle/>
          <a:p>
            <a:r>
              <a:rPr lang="en-US" sz="1400" b="1" i="0">
                <a:solidFill>
                  <a:srgbClr val="C95C3A"/>
                </a:solidFill>
                <a:effectLst/>
                <a:highlight>
                  <a:srgbClr val="FFFFFF"/>
                </a:highlight>
                <a:latin typeface="Aptos" panose="020B0004020202020204" pitchFamily="34" charset="0"/>
              </a:rPr>
              <a:t>AIC </a:t>
            </a:r>
            <a:r>
              <a:rPr lang="en-US" sz="1400" b="1" i="0">
                <a:solidFill>
                  <a:srgbClr val="E57A37"/>
                </a:solidFill>
                <a:effectLst/>
                <a:highlight>
                  <a:srgbClr val="FFFFFF"/>
                </a:highlight>
                <a:latin typeface="Aptos" panose="020B0004020202020204" pitchFamily="34" charset="0"/>
              </a:rPr>
              <a:t> </a:t>
            </a:r>
            <a:r>
              <a:rPr lang="en-US" sz="1400" b="0" i="0">
                <a:solidFill>
                  <a:srgbClr val="0D0D0D"/>
                </a:solidFill>
                <a:effectLst/>
                <a:highlight>
                  <a:srgbClr val="FFFFFF"/>
                </a:highlight>
                <a:latin typeface="Aptos" panose="020B0004020202020204" pitchFamily="34" charset="0"/>
              </a:rPr>
              <a:t>stands for Akaike Information Criterion. It's a metric used to compare the relative quality of statistical models for a given dataset. </a:t>
            </a:r>
            <a:endParaRPr lang="en-IN" sz="1400">
              <a:latin typeface="Aptos" panose="020B0004020202020204" pitchFamily="34" charset="0"/>
            </a:endParaRPr>
          </a:p>
        </p:txBody>
      </p:sp>
      <p:sp>
        <p:nvSpPr>
          <p:cNvPr id="14" name="TextBox 13">
            <a:extLst>
              <a:ext uri="{FF2B5EF4-FFF2-40B4-BE49-F238E27FC236}">
                <a16:creationId xmlns:a16="http://schemas.microsoft.com/office/drawing/2014/main" id="{C9C67217-673E-089D-12F4-42E0C7AC98D1}"/>
              </a:ext>
            </a:extLst>
          </p:cNvPr>
          <p:cNvSpPr txBox="1"/>
          <p:nvPr/>
        </p:nvSpPr>
        <p:spPr>
          <a:xfrm>
            <a:off x="7661773" y="1535547"/>
            <a:ext cx="3807583" cy="1384995"/>
          </a:xfrm>
          <a:prstGeom prst="rect">
            <a:avLst/>
          </a:prstGeom>
          <a:noFill/>
        </p:spPr>
        <p:txBody>
          <a:bodyPr wrap="square">
            <a:spAutoFit/>
          </a:bodyPr>
          <a:lstStyle/>
          <a:p>
            <a:r>
              <a:rPr lang="en-US" sz="1400" b="0" i="0">
                <a:solidFill>
                  <a:srgbClr val="0D0D0D"/>
                </a:solidFill>
                <a:effectLst/>
                <a:highlight>
                  <a:srgbClr val="FFFFFF"/>
                </a:highlight>
                <a:latin typeface="Aptos" panose="020B0004020202020204" pitchFamily="34" charset="0"/>
              </a:rPr>
              <a:t>AIC is commonly used to evaluate different model specifications. When comparing SARIMA models, for example, we would typically choose the model with the lowest AIC value, as it indicates the best trade-off between model fit and complexity for your dataset.</a:t>
            </a:r>
            <a:endParaRPr lang="en-IN" sz="1400">
              <a:latin typeface="Aptos" panose="020B0004020202020204" pitchFamily="34" charset="0"/>
            </a:endParaRPr>
          </a:p>
        </p:txBody>
      </p:sp>
    </p:spTree>
    <p:extLst>
      <p:ext uri="{BB962C8B-B14F-4D97-AF65-F5344CB8AC3E}">
        <p14:creationId xmlns:p14="http://schemas.microsoft.com/office/powerpoint/2010/main" val="363629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rallelogram 9">
            <a:extLst>
              <a:ext uri="{FF2B5EF4-FFF2-40B4-BE49-F238E27FC236}">
                <a16:creationId xmlns:a16="http://schemas.microsoft.com/office/drawing/2014/main" id="{ECEB193C-8A47-744B-24EB-8354CC9705F5}"/>
              </a:ext>
            </a:extLst>
          </p:cNvPr>
          <p:cNvSpPr/>
          <p:nvPr/>
        </p:nvSpPr>
        <p:spPr>
          <a:xfrm>
            <a:off x="2924241" y="168605"/>
            <a:ext cx="6343517" cy="825604"/>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13</a:t>
            </a:fld>
            <a:endParaRPr lang="en-US"/>
          </a:p>
        </p:txBody>
      </p:sp>
      <p:sp>
        <p:nvSpPr>
          <p:cNvPr id="4" name="Title 1">
            <a:extLst>
              <a:ext uri="{FF2B5EF4-FFF2-40B4-BE49-F238E27FC236}">
                <a16:creationId xmlns:a16="http://schemas.microsoft.com/office/drawing/2014/main" id="{BEEEA0CA-D4C1-B80D-F4C1-860233ABF84A}"/>
              </a:ext>
            </a:extLst>
          </p:cNvPr>
          <p:cNvSpPr txBox="1">
            <a:spLocks/>
          </p:cNvSpPr>
          <p:nvPr/>
        </p:nvSpPr>
        <p:spPr>
          <a:xfrm>
            <a:off x="2595283" y="414588"/>
            <a:ext cx="7001434" cy="553601"/>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400">
                <a:solidFill>
                  <a:schemeClr val="bg1"/>
                </a:solidFill>
                <a:latin typeface="Georgia" panose="02040502050405020303" pitchFamily="18" charset="0"/>
              </a:rPr>
              <a:t>Training the SARIMA Model</a:t>
            </a:r>
            <a:endParaRPr lang="en-US" sz="2400" dirty="0">
              <a:solidFill>
                <a:schemeClr val="bg1"/>
              </a:solidFill>
              <a:latin typeface="Georgia" panose="02040502050405020303" pitchFamily="18" charset="0"/>
            </a:endParaRPr>
          </a:p>
        </p:txBody>
      </p:sp>
      <p:pic>
        <p:nvPicPr>
          <p:cNvPr id="8" name="Picture 7">
            <a:extLst>
              <a:ext uri="{FF2B5EF4-FFF2-40B4-BE49-F238E27FC236}">
                <a16:creationId xmlns:a16="http://schemas.microsoft.com/office/drawing/2014/main" id="{CD9ACE94-DFF7-0F4D-CC89-FF5ABE273D33}"/>
              </a:ext>
            </a:extLst>
          </p:cNvPr>
          <p:cNvPicPr>
            <a:picLocks noChangeAspect="1"/>
          </p:cNvPicPr>
          <p:nvPr/>
        </p:nvPicPr>
        <p:blipFill>
          <a:blip r:embed="rId2"/>
          <a:stretch>
            <a:fillRect/>
          </a:stretch>
        </p:blipFill>
        <p:spPr>
          <a:xfrm>
            <a:off x="891846" y="1578224"/>
            <a:ext cx="9614468" cy="3425096"/>
          </a:xfrm>
          <a:prstGeom prst="rect">
            <a:avLst/>
          </a:prstGeom>
        </p:spPr>
      </p:pic>
    </p:spTree>
    <p:extLst>
      <p:ext uri="{BB962C8B-B14F-4D97-AF65-F5344CB8AC3E}">
        <p14:creationId xmlns:p14="http://schemas.microsoft.com/office/powerpoint/2010/main" val="382071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rallelogram 9">
            <a:extLst>
              <a:ext uri="{FF2B5EF4-FFF2-40B4-BE49-F238E27FC236}">
                <a16:creationId xmlns:a16="http://schemas.microsoft.com/office/drawing/2014/main" id="{ECEB193C-8A47-744B-24EB-8354CC9705F5}"/>
              </a:ext>
            </a:extLst>
          </p:cNvPr>
          <p:cNvSpPr/>
          <p:nvPr/>
        </p:nvSpPr>
        <p:spPr>
          <a:xfrm>
            <a:off x="3536054" y="254387"/>
            <a:ext cx="5119892" cy="666350"/>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14</a:t>
            </a:fld>
            <a:endParaRPr lang="en-US"/>
          </a:p>
        </p:txBody>
      </p:sp>
      <p:sp>
        <p:nvSpPr>
          <p:cNvPr id="4" name="Title 1">
            <a:extLst>
              <a:ext uri="{FF2B5EF4-FFF2-40B4-BE49-F238E27FC236}">
                <a16:creationId xmlns:a16="http://schemas.microsoft.com/office/drawing/2014/main" id="{BEEEA0CA-D4C1-B80D-F4C1-860233ABF84A}"/>
              </a:ext>
            </a:extLst>
          </p:cNvPr>
          <p:cNvSpPr txBox="1">
            <a:spLocks/>
          </p:cNvSpPr>
          <p:nvPr/>
        </p:nvSpPr>
        <p:spPr>
          <a:xfrm>
            <a:off x="2595283" y="414588"/>
            <a:ext cx="7001434" cy="553601"/>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400">
                <a:solidFill>
                  <a:schemeClr val="bg1"/>
                </a:solidFill>
                <a:latin typeface="Georgia" panose="02040502050405020303" pitchFamily="18" charset="0"/>
              </a:rPr>
              <a:t>Model Evaluation</a:t>
            </a:r>
            <a:endParaRPr lang="en-US" sz="2400" dirty="0">
              <a:solidFill>
                <a:schemeClr val="bg1"/>
              </a:solidFill>
              <a:latin typeface="Georgia" panose="02040502050405020303" pitchFamily="18" charset="0"/>
            </a:endParaRPr>
          </a:p>
        </p:txBody>
      </p:sp>
      <p:pic>
        <p:nvPicPr>
          <p:cNvPr id="3" name="Picture 2">
            <a:extLst>
              <a:ext uri="{FF2B5EF4-FFF2-40B4-BE49-F238E27FC236}">
                <a16:creationId xmlns:a16="http://schemas.microsoft.com/office/drawing/2014/main" id="{89BA4DB6-2ED7-E682-D99C-BCEA4B904DD8}"/>
              </a:ext>
            </a:extLst>
          </p:cNvPr>
          <p:cNvPicPr>
            <a:picLocks noChangeAspect="1"/>
          </p:cNvPicPr>
          <p:nvPr/>
        </p:nvPicPr>
        <p:blipFill rotWithShape="1">
          <a:blip r:embed="rId2"/>
          <a:srcRect t="15148"/>
          <a:stretch/>
        </p:blipFill>
        <p:spPr>
          <a:xfrm>
            <a:off x="306150" y="3571336"/>
            <a:ext cx="11320908" cy="2260646"/>
          </a:xfrm>
          <a:prstGeom prst="rect">
            <a:avLst/>
          </a:prstGeom>
        </p:spPr>
      </p:pic>
      <p:pic>
        <p:nvPicPr>
          <p:cNvPr id="2" name="Picture 1">
            <a:extLst>
              <a:ext uri="{FF2B5EF4-FFF2-40B4-BE49-F238E27FC236}">
                <a16:creationId xmlns:a16="http://schemas.microsoft.com/office/drawing/2014/main" id="{B96FD283-BDBC-8B65-4CEF-9CC6615F668B}"/>
              </a:ext>
            </a:extLst>
          </p:cNvPr>
          <p:cNvPicPr>
            <a:picLocks noChangeAspect="1"/>
          </p:cNvPicPr>
          <p:nvPr/>
        </p:nvPicPr>
        <p:blipFill>
          <a:blip r:embed="rId3"/>
          <a:stretch>
            <a:fillRect/>
          </a:stretch>
        </p:blipFill>
        <p:spPr>
          <a:xfrm>
            <a:off x="306150" y="1618360"/>
            <a:ext cx="4127827" cy="1146618"/>
          </a:xfrm>
          <a:prstGeom prst="rect">
            <a:avLst/>
          </a:prstGeom>
        </p:spPr>
      </p:pic>
      <p:sp>
        <p:nvSpPr>
          <p:cNvPr id="8" name="TextBox 7">
            <a:extLst>
              <a:ext uri="{FF2B5EF4-FFF2-40B4-BE49-F238E27FC236}">
                <a16:creationId xmlns:a16="http://schemas.microsoft.com/office/drawing/2014/main" id="{60B1D33B-A389-625A-6004-3C5E5CA8A003}"/>
              </a:ext>
            </a:extLst>
          </p:cNvPr>
          <p:cNvSpPr txBox="1"/>
          <p:nvPr/>
        </p:nvSpPr>
        <p:spPr>
          <a:xfrm>
            <a:off x="405441" y="1315970"/>
            <a:ext cx="854016" cy="302390"/>
          </a:xfrm>
          <a:prstGeom prst="rect">
            <a:avLst/>
          </a:prstGeom>
          <a:noFill/>
        </p:spPr>
        <p:txBody>
          <a:bodyPr wrap="square" lIns="0" tIns="0" rIns="0" bIns="0" rtlCol="0">
            <a:spAutoFit/>
          </a:bodyPr>
          <a:lstStyle/>
          <a:p>
            <a:pPr>
              <a:lnSpc>
                <a:spcPct val="120000"/>
              </a:lnSpc>
            </a:pPr>
            <a:r>
              <a:rPr lang="en-IN">
                <a:solidFill>
                  <a:srgbClr val="E57A37"/>
                </a:solidFill>
              </a:rPr>
              <a:t>MSE</a:t>
            </a:r>
            <a:endParaRPr lang="en-IN" dirty="0">
              <a:solidFill>
                <a:srgbClr val="E57A37"/>
              </a:solidFill>
            </a:endParaRPr>
          </a:p>
        </p:txBody>
      </p:sp>
      <p:sp>
        <p:nvSpPr>
          <p:cNvPr id="5" name="TextBox 4">
            <a:extLst>
              <a:ext uri="{FF2B5EF4-FFF2-40B4-BE49-F238E27FC236}">
                <a16:creationId xmlns:a16="http://schemas.microsoft.com/office/drawing/2014/main" id="{8922D4D1-8545-A649-74CB-778955823E6A}"/>
              </a:ext>
            </a:extLst>
          </p:cNvPr>
          <p:cNvSpPr txBox="1"/>
          <p:nvPr/>
        </p:nvSpPr>
        <p:spPr>
          <a:xfrm>
            <a:off x="306150" y="3268946"/>
            <a:ext cx="10515602" cy="302390"/>
          </a:xfrm>
          <a:prstGeom prst="rect">
            <a:avLst/>
          </a:prstGeom>
          <a:noFill/>
        </p:spPr>
        <p:txBody>
          <a:bodyPr wrap="square" lIns="0" tIns="0" rIns="0" bIns="0" rtlCol="0">
            <a:spAutoFit/>
          </a:bodyPr>
          <a:lstStyle/>
          <a:p>
            <a:pPr>
              <a:lnSpc>
                <a:spcPct val="120000"/>
              </a:lnSpc>
            </a:pPr>
            <a:r>
              <a:rPr lang="en-IN" b="1">
                <a:solidFill>
                  <a:srgbClr val="E57A37"/>
                </a:solidFill>
              </a:rPr>
              <a:t>Comparing actual sales with the predicted sales from 2017/01/01 till the end of the data</a:t>
            </a:r>
            <a:endParaRPr lang="en-IN" b="1" dirty="0">
              <a:solidFill>
                <a:srgbClr val="E57A37"/>
              </a:solidFill>
            </a:endParaRPr>
          </a:p>
        </p:txBody>
      </p:sp>
      <p:sp>
        <p:nvSpPr>
          <p:cNvPr id="11" name="TextBox 10">
            <a:extLst>
              <a:ext uri="{FF2B5EF4-FFF2-40B4-BE49-F238E27FC236}">
                <a16:creationId xmlns:a16="http://schemas.microsoft.com/office/drawing/2014/main" id="{704ED392-9ED5-DDC2-3AF0-0B718E1AB1D4}"/>
              </a:ext>
            </a:extLst>
          </p:cNvPr>
          <p:cNvSpPr txBox="1"/>
          <p:nvPr/>
        </p:nvSpPr>
        <p:spPr>
          <a:xfrm>
            <a:off x="8489441" y="1539634"/>
            <a:ext cx="3396409" cy="830997"/>
          </a:xfrm>
          <a:prstGeom prst="rect">
            <a:avLst/>
          </a:prstGeom>
          <a:noFill/>
        </p:spPr>
        <p:txBody>
          <a:bodyPr wrap="square">
            <a:spAutoFit/>
          </a:bodyPr>
          <a:lstStyle/>
          <a:p>
            <a:r>
              <a:rPr lang="en-US" sz="1200" b="0" i="0">
                <a:solidFill>
                  <a:srgbClr val="0D0D0D"/>
                </a:solidFill>
                <a:effectLst/>
                <a:highlight>
                  <a:srgbClr val="FFFFFF"/>
                </a:highlight>
                <a:latin typeface="Aptos" panose="020B0004020202020204" pitchFamily="34" charset="0"/>
              </a:rPr>
              <a:t>A normalized RMSE value of approximately 0.147 indicates that the root mean square error is relatively low compared to the range of the target variable</a:t>
            </a:r>
            <a:endParaRPr lang="en-IN" sz="1200">
              <a:latin typeface="Aptos" panose="020B0004020202020204" pitchFamily="34" charset="0"/>
            </a:endParaRPr>
          </a:p>
        </p:txBody>
      </p:sp>
      <p:pic>
        <p:nvPicPr>
          <p:cNvPr id="13" name="Picture 12">
            <a:extLst>
              <a:ext uri="{FF2B5EF4-FFF2-40B4-BE49-F238E27FC236}">
                <a16:creationId xmlns:a16="http://schemas.microsoft.com/office/drawing/2014/main" id="{C7CCE156-7BF9-B5B8-ADC3-6C5B0EAA3538}"/>
              </a:ext>
            </a:extLst>
          </p:cNvPr>
          <p:cNvPicPr>
            <a:picLocks noChangeAspect="1"/>
          </p:cNvPicPr>
          <p:nvPr/>
        </p:nvPicPr>
        <p:blipFill>
          <a:blip r:embed="rId4"/>
          <a:stretch>
            <a:fillRect/>
          </a:stretch>
        </p:blipFill>
        <p:spPr>
          <a:xfrm>
            <a:off x="4719696" y="1519682"/>
            <a:ext cx="3484026" cy="1528772"/>
          </a:xfrm>
          <a:prstGeom prst="rect">
            <a:avLst/>
          </a:prstGeom>
        </p:spPr>
      </p:pic>
      <p:sp>
        <p:nvSpPr>
          <p:cNvPr id="15" name="TextBox 14">
            <a:extLst>
              <a:ext uri="{FF2B5EF4-FFF2-40B4-BE49-F238E27FC236}">
                <a16:creationId xmlns:a16="http://schemas.microsoft.com/office/drawing/2014/main" id="{E825769B-9931-F1CB-99B0-3D8AFCE85346}"/>
              </a:ext>
            </a:extLst>
          </p:cNvPr>
          <p:cNvSpPr txBox="1"/>
          <p:nvPr/>
        </p:nvSpPr>
        <p:spPr>
          <a:xfrm>
            <a:off x="8489440" y="2441812"/>
            <a:ext cx="3396409" cy="646331"/>
          </a:xfrm>
          <a:prstGeom prst="rect">
            <a:avLst/>
          </a:prstGeom>
          <a:noFill/>
        </p:spPr>
        <p:txBody>
          <a:bodyPr wrap="square">
            <a:spAutoFit/>
          </a:bodyPr>
          <a:lstStyle/>
          <a:p>
            <a:r>
              <a:rPr lang="en-US" sz="1200" b="0" i="0">
                <a:solidFill>
                  <a:srgbClr val="0D0D0D"/>
                </a:solidFill>
                <a:effectLst/>
                <a:highlight>
                  <a:srgbClr val="FFFFFF"/>
                </a:highlight>
                <a:latin typeface="Aptos" panose="020B0004020202020204" pitchFamily="34" charset="0"/>
              </a:rPr>
              <a:t>It suggests that the model is performing well in terms of predicting the target variable relative to its range</a:t>
            </a:r>
            <a:endParaRPr lang="en-IN" sz="1200">
              <a:latin typeface="Aptos" panose="020B0004020202020204" pitchFamily="34" charset="0"/>
            </a:endParaRPr>
          </a:p>
        </p:txBody>
      </p:sp>
    </p:spTree>
    <p:extLst>
      <p:ext uri="{BB962C8B-B14F-4D97-AF65-F5344CB8AC3E}">
        <p14:creationId xmlns:p14="http://schemas.microsoft.com/office/powerpoint/2010/main" val="28950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39B632-5E69-A2DE-E42A-BD424847B3DE}"/>
              </a:ext>
            </a:extLst>
          </p:cNvPr>
          <p:cNvSpPr>
            <a:spLocks noGrp="1"/>
          </p:cNvSpPr>
          <p:nvPr>
            <p:ph type="sldNum" sz="quarter" idx="12"/>
          </p:nvPr>
        </p:nvSpPr>
        <p:spPr/>
        <p:txBody>
          <a:bodyPr/>
          <a:lstStyle/>
          <a:p>
            <a:fld id="{C68DACDF-E1A9-A04C-A5FF-FC2443684BF5}" type="slidenum">
              <a:rPr lang="en-US" smtClean="0"/>
              <a:pPr/>
              <a:t>15</a:t>
            </a:fld>
            <a:endParaRPr lang="en-US" dirty="0"/>
          </a:p>
        </p:txBody>
      </p:sp>
      <p:pic>
        <p:nvPicPr>
          <p:cNvPr id="10" name="Picture 9">
            <a:extLst>
              <a:ext uri="{FF2B5EF4-FFF2-40B4-BE49-F238E27FC236}">
                <a16:creationId xmlns:a16="http://schemas.microsoft.com/office/drawing/2014/main" id="{4344AE74-C647-F5F8-2C10-BACCFA66D0B3}"/>
              </a:ext>
            </a:extLst>
          </p:cNvPr>
          <p:cNvPicPr>
            <a:picLocks noChangeAspect="1"/>
          </p:cNvPicPr>
          <p:nvPr/>
        </p:nvPicPr>
        <p:blipFill>
          <a:blip r:embed="rId2"/>
          <a:stretch>
            <a:fillRect/>
          </a:stretch>
        </p:blipFill>
        <p:spPr>
          <a:xfrm>
            <a:off x="1370007" y="669374"/>
            <a:ext cx="9154219" cy="4503522"/>
          </a:xfrm>
          <a:prstGeom prst="rect">
            <a:avLst/>
          </a:prstGeom>
        </p:spPr>
      </p:pic>
    </p:spTree>
    <p:extLst>
      <p:ext uri="{BB962C8B-B14F-4D97-AF65-F5344CB8AC3E}">
        <p14:creationId xmlns:p14="http://schemas.microsoft.com/office/powerpoint/2010/main" val="492668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16</a:t>
            </a:fld>
            <a:endParaRPr lang="en-US"/>
          </a:p>
        </p:txBody>
      </p:sp>
      <p:sp>
        <p:nvSpPr>
          <p:cNvPr id="6" name="Parallelogram 5">
            <a:extLst>
              <a:ext uri="{FF2B5EF4-FFF2-40B4-BE49-F238E27FC236}">
                <a16:creationId xmlns:a16="http://schemas.microsoft.com/office/drawing/2014/main" id="{E09EA3B7-D052-6724-3C6C-71532482FF83}"/>
              </a:ext>
            </a:extLst>
          </p:cNvPr>
          <p:cNvSpPr/>
          <p:nvPr/>
        </p:nvSpPr>
        <p:spPr>
          <a:xfrm>
            <a:off x="2850342" y="17044"/>
            <a:ext cx="6310910" cy="821360"/>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7" name="Title 1">
            <a:extLst>
              <a:ext uri="{FF2B5EF4-FFF2-40B4-BE49-F238E27FC236}">
                <a16:creationId xmlns:a16="http://schemas.microsoft.com/office/drawing/2014/main" id="{6A863D61-9DA6-22E0-3492-4875F093D531}"/>
              </a:ext>
            </a:extLst>
          </p:cNvPr>
          <p:cNvSpPr txBox="1">
            <a:spLocks/>
          </p:cNvSpPr>
          <p:nvPr/>
        </p:nvSpPr>
        <p:spPr>
          <a:xfrm>
            <a:off x="3426327" y="264256"/>
            <a:ext cx="4500282" cy="544636"/>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400">
                <a:solidFill>
                  <a:schemeClr val="bg1"/>
                </a:solidFill>
                <a:latin typeface="Georgia" panose="02040502050405020303" pitchFamily="18" charset="0"/>
              </a:rPr>
              <a:t>Forecasts</a:t>
            </a:r>
            <a:endParaRPr lang="en-US" sz="2400" dirty="0">
              <a:solidFill>
                <a:schemeClr val="bg1"/>
              </a:solidFill>
              <a:latin typeface="Georgia" panose="02040502050405020303" pitchFamily="18" charset="0"/>
            </a:endParaRPr>
          </a:p>
        </p:txBody>
      </p:sp>
      <p:pic>
        <p:nvPicPr>
          <p:cNvPr id="12" name="Picture 11">
            <a:extLst>
              <a:ext uri="{FF2B5EF4-FFF2-40B4-BE49-F238E27FC236}">
                <a16:creationId xmlns:a16="http://schemas.microsoft.com/office/drawing/2014/main" id="{79BFC04B-B137-087F-7E10-EEDCBDFA1C68}"/>
              </a:ext>
            </a:extLst>
          </p:cNvPr>
          <p:cNvPicPr>
            <a:picLocks noChangeAspect="1"/>
          </p:cNvPicPr>
          <p:nvPr/>
        </p:nvPicPr>
        <p:blipFill>
          <a:blip r:embed="rId2"/>
          <a:stretch>
            <a:fillRect/>
          </a:stretch>
        </p:blipFill>
        <p:spPr>
          <a:xfrm>
            <a:off x="1971910" y="949047"/>
            <a:ext cx="6076535" cy="4959906"/>
          </a:xfrm>
          <a:prstGeom prst="rect">
            <a:avLst/>
          </a:prstGeom>
        </p:spPr>
      </p:pic>
    </p:spTree>
    <p:extLst>
      <p:ext uri="{BB962C8B-B14F-4D97-AF65-F5344CB8AC3E}">
        <p14:creationId xmlns:p14="http://schemas.microsoft.com/office/powerpoint/2010/main" val="623241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17</a:t>
            </a:fld>
            <a:endParaRPr lang="en-US"/>
          </a:p>
        </p:txBody>
      </p:sp>
      <p:pic>
        <p:nvPicPr>
          <p:cNvPr id="7" name="Picture 6">
            <a:extLst>
              <a:ext uri="{FF2B5EF4-FFF2-40B4-BE49-F238E27FC236}">
                <a16:creationId xmlns:a16="http://schemas.microsoft.com/office/drawing/2014/main" id="{0A291087-8379-F25B-7A81-36CC135EA217}"/>
              </a:ext>
            </a:extLst>
          </p:cNvPr>
          <p:cNvPicPr>
            <a:picLocks noChangeAspect="1"/>
          </p:cNvPicPr>
          <p:nvPr/>
        </p:nvPicPr>
        <p:blipFill>
          <a:blip r:embed="rId2"/>
          <a:stretch>
            <a:fillRect/>
          </a:stretch>
        </p:blipFill>
        <p:spPr>
          <a:xfrm>
            <a:off x="0" y="690322"/>
            <a:ext cx="12192000" cy="5477355"/>
          </a:xfrm>
          <a:prstGeom prst="rect">
            <a:avLst/>
          </a:prstGeom>
        </p:spPr>
      </p:pic>
    </p:spTree>
    <p:extLst>
      <p:ext uri="{BB962C8B-B14F-4D97-AF65-F5344CB8AC3E}">
        <p14:creationId xmlns:p14="http://schemas.microsoft.com/office/powerpoint/2010/main" val="2189651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403D62-8671-0B0C-55D1-F90778B09DB0}"/>
              </a:ext>
            </a:extLst>
          </p:cNvPr>
          <p:cNvSpPr>
            <a:spLocks noGrp="1"/>
          </p:cNvSpPr>
          <p:nvPr>
            <p:ph type="sldNum" sz="quarter" idx="12"/>
          </p:nvPr>
        </p:nvSpPr>
        <p:spPr/>
        <p:txBody>
          <a:bodyPr/>
          <a:lstStyle/>
          <a:p>
            <a:fld id="{C68DACDF-E1A9-A04C-A5FF-FC2443684BF5}" type="slidenum">
              <a:rPr lang="en-US" smtClean="0"/>
              <a:pPr/>
              <a:t>18</a:t>
            </a:fld>
            <a:endParaRPr lang="en-US" dirty="0"/>
          </a:p>
        </p:txBody>
      </p:sp>
      <p:sp>
        <p:nvSpPr>
          <p:cNvPr id="4" name="Content Placeholder 3">
            <a:extLst>
              <a:ext uri="{FF2B5EF4-FFF2-40B4-BE49-F238E27FC236}">
                <a16:creationId xmlns:a16="http://schemas.microsoft.com/office/drawing/2014/main" id="{0F305079-6BB1-48AB-781C-AB80A99C9665}"/>
              </a:ext>
            </a:extLst>
          </p:cNvPr>
          <p:cNvSpPr>
            <a:spLocks noGrp="1"/>
          </p:cNvSpPr>
          <p:nvPr>
            <p:ph idx="1"/>
          </p:nvPr>
        </p:nvSpPr>
        <p:spPr>
          <a:xfrm>
            <a:off x="924464" y="1574713"/>
            <a:ext cx="9651520" cy="3708573"/>
          </a:xfrm>
        </p:spPr>
        <p:txBody>
          <a:bodyPr/>
          <a:lstStyle/>
          <a:p>
            <a:pPr marL="342900" indent="-342900">
              <a:buFont typeface="Arial" panose="020B0604020202020204" pitchFamily="34" charset="0"/>
              <a:buChar char="•"/>
            </a:pPr>
            <a:r>
              <a:rPr lang="en-IN" sz="1800" b="1">
                <a:latin typeface="Aptos" panose="020B0004020202020204" pitchFamily="34" charset="0"/>
              </a:rPr>
              <a:t>Inventory management </a:t>
            </a:r>
            <a:r>
              <a:rPr lang="en-IN" sz="1800">
                <a:solidFill>
                  <a:schemeClr val="tx1"/>
                </a:solidFill>
                <a:latin typeface="Aptos" panose="020B0004020202020204" pitchFamily="34" charset="0"/>
              </a:rPr>
              <a:t>– Based on Category, Sub category and product wise forecasts.</a:t>
            </a:r>
          </a:p>
          <a:p>
            <a:pPr marL="342900" indent="-342900">
              <a:buFont typeface="Arial" panose="020B0604020202020204" pitchFamily="34" charset="0"/>
              <a:buChar char="•"/>
            </a:pPr>
            <a:r>
              <a:rPr lang="en-IN" sz="1800" b="1">
                <a:latin typeface="Aptos" panose="020B0004020202020204" pitchFamily="34" charset="0"/>
              </a:rPr>
              <a:t>Optimizing Staffing </a:t>
            </a:r>
            <a:r>
              <a:rPr lang="en-IN" sz="1800">
                <a:solidFill>
                  <a:schemeClr val="tx1"/>
                </a:solidFill>
                <a:latin typeface="Aptos" panose="020B0004020202020204" pitchFamily="34" charset="0"/>
              </a:rPr>
              <a:t>– Based on demand, sales and Profit forecasts</a:t>
            </a:r>
          </a:p>
          <a:p>
            <a:pPr marL="342900" indent="-342900">
              <a:buFont typeface="Arial" panose="020B0604020202020204" pitchFamily="34" charset="0"/>
              <a:buChar char="•"/>
            </a:pPr>
            <a:r>
              <a:rPr lang="en-IN" sz="1800" b="1" kern="0">
                <a:effectLst/>
                <a:latin typeface="Aptos" panose="020B0004020202020204" pitchFamily="34" charset="0"/>
                <a:ea typeface="Times New Roman" panose="02020603050405020304" pitchFamily="18" charset="0"/>
                <a:cs typeface="Times New Roman" panose="02020603050405020304" pitchFamily="18" charset="0"/>
              </a:rPr>
              <a:t>Optimizing marketing strategies</a:t>
            </a:r>
            <a:endParaRPr lang="en-IN" sz="1800" b="1">
              <a:latin typeface="Aptos" panose="020B0004020202020204" pitchFamily="34" charset="0"/>
            </a:endParaRPr>
          </a:p>
        </p:txBody>
      </p:sp>
      <p:sp>
        <p:nvSpPr>
          <p:cNvPr id="5" name="Parallelogram 4">
            <a:extLst>
              <a:ext uri="{FF2B5EF4-FFF2-40B4-BE49-F238E27FC236}">
                <a16:creationId xmlns:a16="http://schemas.microsoft.com/office/drawing/2014/main" id="{B69A66CA-43DF-3D8F-CEB7-A751242DBE01}"/>
              </a:ext>
            </a:extLst>
          </p:cNvPr>
          <p:cNvSpPr/>
          <p:nvPr/>
        </p:nvSpPr>
        <p:spPr>
          <a:xfrm>
            <a:off x="2940545" y="275836"/>
            <a:ext cx="5547847" cy="722048"/>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7" name="TextBox 6">
            <a:extLst>
              <a:ext uri="{FF2B5EF4-FFF2-40B4-BE49-F238E27FC236}">
                <a16:creationId xmlns:a16="http://schemas.microsoft.com/office/drawing/2014/main" id="{6606BAB8-79FE-34C2-4300-BC985D2D519E}"/>
              </a:ext>
            </a:extLst>
          </p:cNvPr>
          <p:cNvSpPr txBox="1"/>
          <p:nvPr/>
        </p:nvSpPr>
        <p:spPr>
          <a:xfrm>
            <a:off x="4235569" y="417259"/>
            <a:ext cx="3916393" cy="400110"/>
          </a:xfrm>
          <a:prstGeom prst="rect">
            <a:avLst/>
          </a:prstGeom>
          <a:noFill/>
        </p:spPr>
        <p:txBody>
          <a:bodyPr wrap="square">
            <a:spAutoFit/>
          </a:bodyPr>
          <a:lstStyle/>
          <a:p>
            <a:r>
              <a:rPr lang="en-IN" sz="2000" b="1">
                <a:solidFill>
                  <a:schemeClr val="bg1"/>
                </a:solidFill>
                <a:latin typeface="Georgia" panose="02040502050405020303" pitchFamily="18" charset="0"/>
              </a:rPr>
              <a:t>Scope for Future Research</a:t>
            </a:r>
          </a:p>
        </p:txBody>
      </p:sp>
    </p:spTree>
    <p:extLst>
      <p:ext uri="{BB962C8B-B14F-4D97-AF65-F5344CB8AC3E}">
        <p14:creationId xmlns:p14="http://schemas.microsoft.com/office/powerpoint/2010/main" val="1356594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a:off x="902208" y="4056990"/>
            <a:ext cx="6117069" cy="1830054"/>
          </a:xfrm>
        </p:spPr>
        <p:txBody>
          <a:bodyPr rIns="0"/>
          <a:lstStyle>
            <a:defPPr>
              <a:defRPr lang="en-US"/>
            </a:defPPr>
            <a:lvl1pPr marL="0" algn="l" defTabSz="914400" rtl="0" eaLnBrk="1" latinLnBrk="0" hangingPunct="1">
              <a:defRPr sz="100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Thank you</a:t>
            </a:r>
            <a:endParaRPr lang="en-US" dirty="0"/>
          </a:p>
        </p:txBody>
      </p:sp>
      <p:pic>
        <p:nvPicPr>
          <p:cNvPr id="6" name="Picture 5" descr="A picture containing drawing&#10;&#10;Description automatically generated">
            <a:extLst>
              <a:ext uri="{FF2B5EF4-FFF2-40B4-BE49-F238E27FC236}">
                <a16:creationId xmlns:a16="http://schemas.microsoft.com/office/drawing/2014/main" id="{CC81C62F-2F48-56B8-12B1-8ABC8F5353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4587" y="1594763"/>
            <a:ext cx="1598379" cy="1601154"/>
          </a:xfrm>
          <a:prstGeom prst="rect">
            <a:avLst/>
          </a:prstGeom>
        </p:spPr>
      </p:pic>
      <p:sp>
        <p:nvSpPr>
          <p:cNvPr id="8" name="TextBox 7">
            <a:extLst>
              <a:ext uri="{FF2B5EF4-FFF2-40B4-BE49-F238E27FC236}">
                <a16:creationId xmlns:a16="http://schemas.microsoft.com/office/drawing/2014/main" id="{56856251-85EE-F3BE-FA47-64C15541594D}"/>
              </a:ext>
            </a:extLst>
          </p:cNvPr>
          <p:cNvSpPr txBox="1"/>
          <p:nvPr/>
        </p:nvSpPr>
        <p:spPr>
          <a:xfrm>
            <a:off x="3783106" y="3662084"/>
            <a:ext cx="4410636" cy="807337"/>
          </a:xfrm>
          <a:prstGeom prst="rect">
            <a:avLst/>
          </a:prstGeom>
          <a:noFill/>
        </p:spPr>
        <p:txBody>
          <a:bodyPr wrap="square" lIns="0" tIns="0" rIns="0" bIns="0" rtlCol="0">
            <a:spAutoFit/>
          </a:bodyPr>
          <a:lstStyle/>
          <a:p>
            <a:pPr>
              <a:lnSpc>
                <a:spcPct val="120000"/>
              </a:lnSpc>
            </a:pPr>
            <a:r>
              <a:rPr lang="en-IN" sz="4800" b="1" i="1">
                <a:solidFill>
                  <a:schemeClr val="tx2"/>
                </a:solidFill>
                <a:latin typeface="Georgia" panose="02040502050405020303" pitchFamily="18" charset="0"/>
              </a:rPr>
              <a:t>THANK YOU</a:t>
            </a:r>
            <a:endParaRPr lang="en-IN" sz="4800" b="1" i="1" dirty="0">
              <a:solidFill>
                <a:schemeClr val="tx2"/>
              </a:solidFill>
              <a:latin typeface="Georgia" panose="02040502050405020303" pitchFamily="18" charset="0"/>
            </a:endParaRPr>
          </a:p>
        </p:txBody>
      </p:sp>
    </p:spTree>
    <p:extLst>
      <p:ext uri="{BB962C8B-B14F-4D97-AF65-F5344CB8AC3E}">
        <p14:creationId xmlns:p14="http://schemas.microsoft.com/office/powerpoint/2010/main" val="1103259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2</a:t>
            </a:fld>
            <a:endParaRPr lang="en-US"/>
          </a:p>
        </p:txBody>
      </p:sp>
      <p:sp>
        <p:nvSpPr>
          <p:cNvPr id="3" name="TextBox 2">
            <a:extLst>
              <a:ext uri="{FF2B5EF4-FFF2-40B4-BE49-F238E27FC236}">
                <a16:creationId xmlns:a16="http://schemas.microsoft.com/office/drawing/2014/main" id="{ED947073-7095-9C1E-0081-7418AC497400}"/>
              </a:ext>
            </a:extLst>
          </p:cNvPr>
          <p:cNvSpPr txBox="1"/>
          <p:nvPr/>
        </p:nvSpPr>
        <p:spPr>
          <a:xfrm>
            <a:off x="914400" y="1459802"/>
            <a:ext cx="10148242" cy="1477328"/>
          </a:xfrm>
          <a:prstGeom prst="rect">
            <a:avLst/>
          </a:prstGeom>
          <a:noFill/>
        </p:spPr>
        <p:txBody>
          <a:bodyPr wrap="square">
            <a:spAutoFit/>
          </a:bodyPr>
          <a:lstStyle/>
          <a:p>
            <a:r>
              <a:rPr lang="en-IN" sz="1800" b="1" kern="0">
                <a:solidFill>
                  <a:srgbClr val="C95C3A"/>
                </a:solidFill>
                <a:effectLst/>
                <a:latin typeface="Aptos" panose="020B0004020202020204" pitchFamily="34" charset="0"/>
                <a:ea typeface="Times New Roman" panose="02020603050405020304" pitchFamily="18" charset="0"/>
                <a:cs typeface="Times New Roman" panose="02020603050405020304" pitchFamily="18" charset="0"/>
              </a:rPr>
              <a:t>What will be the Superstore’s sales performance in the upcoming months? </a:t>
            </a:r>
            <a:endParaRPr lang="en-IN" b="1" kern="0">
              <a:solidFill>
                <a:srgbClr val="C95C3A"/>
              </a:solidFill>
              <a:latin typeface="Aptos" panose="020B0004020202020204" pitchFamily="34" charset="0"/>
              <a:ea typeface="Times New Roman" panose="02020603050405020304" pitchFamily="18" charset="0"/>
              <a:cs typeface="Times New Roman" panose="02020603050405020304" pitchFamily="18" charset="0"/>
            </a:endParaRPr>
          </a:p>
          <a:p>
            <a:endParaRPr lang="en-IN" sz="1800" b="1" kern="0">
              <a:effectLst/>
              <a:latin typeface="Aptos" panose="020B0004020202020204" pitchFamily="34" charset="0"/>
              <a:ea typeface="Times New Roman" panose="02020603050405020304" pitchFamily="18" charset="0"/>
              <a:cs typeface="Times New Roman" panose="02020603050405020304" pitchFamily="18" charset="0"/>
            </a:endParaRPr>
          </a:p>
          <a:p>
            <a:r>
              <a:rPr lang="en-IN" sz="1800" kern="0">
                <a:effectLst/>
                <a:latin typeface="Aptos" panose="020B0004020202020204" pitchFamily="34" charset="0"/>
                <a:ea typeface="Times New Roman" panose="02020603050405020304" pitchFamily="18" charset="0"/>
                <a:cs typeface="Times New Roman" panose="02020603050405020304" pitchFamily="18" charset="0"/>
              </a:rPr>
              <a:t>We aim to predict future sales trends using time series analysis. This helps us gain valuable insights into </a:t>
            </a:r>
            <a:r>
              <a:rPr lang="en-IN" sz="1800" b="1" kern="0">
                <a:effectLst/>
                <a:latin typeface="Aptos" panose="020B0004020202020204" pitchFamily="34" charset="0"/>
                <a:ea typeface="Times New Roman" panose="02020603050405020304" pitchFamily="18" charset="0"/>
                <a:cs typeface="Times New Roman" panose="02020603050405020304" pitchFamily="18" charset="0"/>
              </a:rPr>
              <a:t>future demand patterns. </a:t>
            </a:r>
            <a:r>
              <a:rPr lang="en-IN" sz="1800" kern="0">
                <a:effectLst/>
                <a:latin typeface="Aptos" panose="020B0004020202020204" pitchFamily="34" charset="0"/>
                <a:ea typeface="Times New Roman" panose="02020603050405020304" pitchFamily="18" charset="0"/>
                <a:cs typeface="Times New Roman" panose="02020603050405020304" pitchFamily="18" charset="0"/>
              </a:rPr>
              <a:t>This assists us in optimizing marketing strategies,  Inventory management , staffing levels and operational costs in future.</a:t>
            </a:r>
            <a:endParaRPr lang="en-US" sz="2000" b="0" i="0">
              <a:solidFill>
                <a:srgbClr val="111111"/>
              </a:solidFill>
              <a:effectLst/>
              <a:latin typeface="Aptos" panose="020B0004020202020204" pitchFamily="34" charset="0"/>
            </a:endParaRPr>
          </a:p>
        </p:txBody>
      </p:sp>
      <p:grpSp>
        <p:nvGrpSpPr>
          <p:cNvPr id="5" name="Group 4">
            <a:extLst>
              <a:ext uri="{FF2B5EF4-FFF2-40B4-BE49-F238E27FC236}">
                <a16:creationId xmlns:a16="http://schemas.microsoft.com/office/drawing/2014/main" id="{BCFCD572-7513-4416-FCC0-8C29F5C33C38}"/>
              </a:ext>
            </a:extLst>
          </p:cNvPr>
          <p:cNvGrpSpPr/>
          <p:nvPr/>
        </p:nvGrpSpPr>
        <p:grpSpPr>
          <a:xfrm>
            <a:off x="1683940" y="155228"/>
            <a:ext cx="8609162" cy="936357"/>
            <a:chOff x="1196920" y="225606"/>
            <a:chExt cx="10363200" cy="1127132"/>
          </a:xfrm>
        </p:grpSpPr>
        <p:sp>
          <p:nvSpPr>
            <p:cNvPr id="12" name="Parallelogram 11">
              <a:extLst>
                <a:ext uri="{FF2B5EF4-FFF2-40B4-BE49-F238E27FC236}">
                  <a16:creationId xmlns:a16="http://schemas.microsoft.com/office/drawing/2014/main" id="{292EA773-30D3-2A79-D966-A4ED878006A7}"/>
                </a:ext>
              </a:extLst>
            </p:cNvPr>
            <p:cNvSpPr/>
            <p:nvPr/>
          </p:nvSpPr>
          <p:spPr>
            <a:xfrm>
              <a:off x="2555993" y="225606"/>
              <a:ext cx="7164012" cy="932390"/>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4" name="Title 1">
              <a:extLst>
                <a:ext uri="{FF2B5EF4-FFF2-40B4-BE49-F238E27FC236}">
                  <a16:creationId xmlns:a16="http://schemas.microsoft.com/office/drawing/2014/main" id="{2EBA249F-ACE2-6AD7-2506-C9E17A43CBF8}"/>
                </a:ext>
              </a:extLst>
            </p:cNvPr>
            <p:cNvSpPr txBox="1">
              <a:spLocks/>
            </p:cNvSpPr>
            <p:nvPr/>
          </p:nvSpPr>
          <p:spPr>
            <a:xfrm>
              <a:off x="1196920" y="438336"/>
              <a:ext cx="10363200" cy="914402"/>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800">
                  <a:solidFill>
                    <a:schemeClr val="bg1"/>
                  </a:solidFill>
                  <a:latin typeface="Georgia" panose="02040502050405020303" pitchFamily="18" charset="0"/>
                </a:rPr>
                <a:t>Problem Statement</a:t>
              </a:r>
              <a:endParaRPr lang="en-US" sz="2800" dirty="0">
                <a:solidFill>
                  <a:schemeClr val="bg1"/>
                </a:solidFill>
                <a:latin typeface="Georgia" panose="02040502050405020303" pitchFamily="18" charset="0"/>
              </a:endParaRPr>
            </a:p>
          </p:txBody>
        </p:sp>
      </p:grpSp>
      <p:cxnSp>
        <p:nvCxnSpPr>
          <p:cNvPr id="8" name="Straight Connector 7">
            <a:extLst>
              <a:ext uri="{FF2B5EF4-FFF2-40B4-BE49-F238E27FC236}">
                <a16:creationId xmlns:a16="http://schemas.microsoft.com/office/drawing/2014/main" id="{A9081CC5-1780-A790-25E2-03CED1E10177}"/>
              </a:ext>
            </a:extLst>
          </p:cNvPr>
          <p:cNvCxnSpPr>
            <a:cxnSpLocks/>
          </p:cNvCxnSpPr>
          <p:nvPr/>
        </p:nvCxnSpPr>
        <p:spPr>
          <a:xfrm>
            <a:off x="1272794" y="1091585"/>
            <a:ext cx="9879496" cy="0"/>
          </a:xfrm>
          <a:prstGeom prst="line">
            <a:avLst/>
          </a:prstGeom>
          <a:ln w="19050"/>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A5664322-C12A-2BAF-EEE5-06C2C700CDCC}"/>
              </a:ext>
            </a:extLst>
          </p:cNvPr>
          <p:cNvSpPr txBox="1"/>
          <p:nvPr/>
        </p:nvSpPr>
        <p:spPr>
          <a:xfrm>
            <a:off x="914400" y="3490396"/>
            <a:ext cx="10148242" cy="1754326"/>
          </a:xfrm>
          <a:prstGeom prst="rect">
            <a:avLst/>
          </a:prstGeom>
          <a:noFill/>
        </p:spPr>
        <p:txBody>
          <a:bodyPr wrap="square">
            <a:spAutoFit/>
          </a:bodyPr>
          <a:lstStyle/>
          <a:p>
            <a:r>
              <a:rPr lang="en-IN" sz="1800" b="1" kern="0">
                <a:solidFill>
                  <a:srgbClr val="C95C3A"/>
                </a:solidFill>
                <a:effectLst/>
                <a:latin typeface="Aptos" panose="020B0004020202020204" pitchFamily="34" charset="0"/>
                <a:ea typeface="Times New Roman" panose="02020603050405020304" pitchFamily="18" charset="0"/>
                <a:cs typeface="Times New Roman" panose="02020603050405020304" pitchFamily="18" charset="0"/>
              </a:rPr>
              <a:t>Challenges and Importance:</a:t>
            </a:r>
          </a:p>
          <a:p>
            <a:endParaRPr lang="en-IN" sz="1800" kern="0">
              <a:effectLst/>
              <a:latin typeface="Aptos" panose="020B0004020202020204" pitchFamily="34" charset="0"/>
              <a:ea typeface="Times New Roman" panose="02020603050405020304" pitchFamily="18" charset="0"/>
              <a:cs typeface="Times New Roman" panose="02020603050405020304" pitchFamily="18" charset="0"/>
            </a:endParaRPr>
          </a:p>
          <a:p>
            <a:r>
              <a:rPr lang="en-IN" sz="1800" kern="0">
                <a:effectLst/>
                <a:latin typeface="Aptos" panose="020B0004020202020204" pitchFamily="34" charset="0"/>
                <a:ea typeface="Times New Roman" panose="02020603050405020304" pitchFamily="18" charset="0"/>
                <a:cs typeface="Times New Roman" panose="02020603050405020304" pitchFamily="18" charset="0"/>
              </a:rPr>
              <a:t>We are interested in this question as effective sales forecasting is crucial for startup businesses to remain competitive and sustainable. With the limited data (4 years) of sales data, how to effectively forecast monthly sales for the coming years and uncover insights that lead to beter decision making and improved performance</a:t>
            </a:r>
            <a:endParaRPr lang="en-US" sz="2000" i="0">
              <a:solidFill>
                <a:srgbClr val="111111"/>
              </a:solidFill>
              <a:effectLst/>
              <a:latin typeface="Aptos" panose="020B0004020202020204" pitchFamily="34" charset="0"/>
            </a:endParaRPr>
          </a:p>
        </p:txBody>
      </p:sp>
    </p:spTree>
    <p:extLst>
      <p:ext uri="{BB962C8B-B14F-4D97-AF65-F5344CB8AC3E}">
        <p14:creationId xmlns:p14="http://schemas.microsoft.com/office/powerpoint/2010/main" val="100048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3</a:t>
            </a:fld>
            <a:endParaRPr lang="en-US"/>
          </a:p>
        </p:txBody>
      </p:sp>
      <p:cxnSp>
        <p:nvCxnSpPr>
          <p:cNvPr id="8" name="Straight Connector 7">
            <a:extLst>
              <a:ext uri="{FF2B5EF4-FFF2-40B4-BE49-F238E27FC236}">
                <a16:creationId xmlns:a16="http://schemas.microsoft.com/office/drawing/2014/main" id="{A9081CC5-1780-A790-25E2-03CED1E10177}"/>
              </a:ext>
            </a:extLst>
          </p:cNvPr>
          <p:cNvCxnSpPr>
            <a:cxnSpLocks/>
          </p:cNvCxnSpPr>
          <p:nvPr/>
        </p:nvCxnSpPr>
        <p:spPr>
          <a:xfrm>
            <a:off x="1156252" y="997522"/>
            <a:ext cx="9879496"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1" name="Group 10">
            <a:extLst>
              <a:ext uri="{FF2B5EF4-FFF2-40B4-BE49-F238E27FC236}">
                <a16:creationId xmlns:a16="http://schemas.microsoft.com/office/drawing/2014/main" id="{530B433D-E3CB-D91B-283B-6007E183B180}"/>
              </a:ext>
            </a:extLst>
          </p:cNvPr>
          <p:cNvGrpSpPr/>
          <p:nvPr/>
        </p:nvGrpSpPr>
        <p:grpSpPr>
          <a:xfrm>
            <a:off x="2813044" y="193849"/>
            <a:ext cx="6054912" cy="649604"/>
            <a:chOff x="850977" y="-797965"/>
            <a:chExt cx="10363200" cy="1111821"/>
          </a:xfrm>
        </p:grpSpPr>
        <p:sp>
          <p:nvSpPr>
            <p:cNvPr id="13" name="Parallelogram 12">
              <a:extLst>
                <a:ext uri="{FF2B5EF4-FFF2-40B4-BE49-F238E27FC236}">
                  <a16:creationId xmlns:a16="http://schemas.microsoft.com/office/drawing/2014/main" id="{812A0800-2F4F-D9EE-480C-B1D2894FD116}"/>
                </a:ext>
              </a:extLst>
            </p:cNvPr>
            <p:cNvSpPr/>
            <p:nvPr/>
          </p:nvSpPr>
          <p:spPr>
            <a:xfrm>
              <a:off x="2188973" y="-797965"/>
              <a:ext cx="7923143" cy="1031191"/>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14" name="Title 1">
              <a:extLst>
                <a:ext uri="{FF2B5EF4-FFF2-40B4-BE49-F238E27FC236}">
                  <a16:creationId xmlns:a16="http://schemas.microsoft.com/office/drawing/2014/main" id="{A4A9BB2A-7B17-DE5C-A142-BCF7E877045E}"/>
                </a:ext>
              </a:extLst>
            </p:cNvPr>
            <p:cNvSpPr txBox="1">
              <a:spLocks/>
            </p:cNvSpPr>
            <p:nvPr/>
          </p:nvSpPr>
          <p:spPr>
            <a:xfrm>
              <a:off x="850977" y="-600546"/>
              <a:ext cx="10363200" cy="914402"/>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800">
                  <a:solidFill>
                    <a:schemeClr val="bg1"/>
                  </a:solidFill>
                  <a:latin typeface="Georgia" panose="02040502050405020303" pitchFamily="18" charset="0"/>
                </a:rPr>
                <a:t>Data Set</a:t>
              </a:r>
              <a:endParaRPr lang="en-US" sz="2800" dirty="0">
                <a:solidFill>
                  <a:schemeClr val="bg1"/>
                </a:solidFill>
                <a:latin typeface="Georgia" panose="02040502050405020303" pitchFamily="18" charset="0"/>
              </a:endParaRPr>
            </a:p>
          </p:txBody>
        </p:sp>
      </p:grpSp>
      <p:sp>
        <p:nvSpPr>
          <p:cNvPr id="4" name="TextBox 3">
            <a:extLst>
              <a:ext uri="{FF2B5EF4-FFF2-40B4-BE49-F238E27FC236}">
                <a16:creationId xmlns:a16="http://schemas.microsoft.com/office/drawing/2014/main" id="{8283C5D9-AF28-D788-60FC-C30CE7B5AD56}"/>
              </a:ext>
            </a:extLst>
          </p:cNvPr>
          <p:cNvSpPr txBox="1"/>
          <p:nvPr/>
        </p:nvSpPr>
        <p:spPr>
          <a:xfrm>
            <a:off x="681486" y="1560019"/>
            <a:ext cx="10774393" cy="777521"/>
          </a:xfrm>
          <a:prstGeom prst="rect">
            <a:avLst/>
          </a:prstGeom>
          <a:noFill/>
        </p:spPr>
        <p:txBody>
          <a:bodyPr wrap="square">
            <a:spAutoFit/>
          </a:bodyPr>
          <a:lstStyle/>
          <a:p>
            <a:pPr>
              <a:lnSpc>
                <a:spcPct val="107000"/>
              </a:lnSpc>
              <a:spcAft>
                <a:spcPts val="800"/>
              </a:spcAft>
            </a:pPr>
            <a:r>
              <a:rPr lang="en-IN" sz="1800" kern="0">
                <a:effectLst/>
                <a:latin typeface="Aptos" panose="020B0004020202020204" pitchFamily="34" charset="0"/>
                <a:ea typeface="Times New Roman" panose="02020603050405020304" pitchFamily="18" charset="0"/>
                <a:cs typeface="Times New Roman" panose="02020603050405020304" pitchFamily="18" charset="0"/>
              </a:rPr>
              <a:t>We plan to use historical sales data from the </a:t>
            </a:r>
            <a:r>
              <a:rPr lang="en-IN" sz="1800" kern="0">
                <a:solidFill>
                  <a:srgbClr val="C95C3A"/>
                </a:solidFill>
                <a:effectLst/>
                <a:latin typeface="Aptos" panose="020B0004020202020204" pitchFamily="34" charset="0"/>
                <a:ea typeface="Times New Roman" panose="02020603050405020304" pitchFamily="18" charset="0"/>
                <a:cs typeface="Times New Roman" panose="02020603050405020304" pitchFamily="18" charset="0"/>
              </a:rPr>
              <a:t>Superstore Sales Dataset</a:t>
            </a:r>
            <a:r>
              <a:rPr lang="en-IN" sz="1800" kern="0">
                <a:effectLst/>
                <a:latin typeface="Aptos" panose="020B000402020202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en-IN" sz="1800" kern="0">
                <a:effectLst/>
                <a:latin typeface="Aptos" panose="020B0004020202020204" pitchFamily="34" charset="0"/>
                <a:ea typeface="Times New Roman" panose="02020603050405020304" pitchFamily="18" charset="0"/>
                <a:cs typeface="Times New Roman" panose="02020603050405020304" pitchFamily="18" charset="0"/>
              </a:rPr>
              <a:t>The dataset includes daily sales figures  for each order ID, which we use in our model.</a:t>
            </a:r>
            <a:endParaRPr lang="en-IN" sz="1600" kern="10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02AACF1-1837-647B-8538-7618D2D88220}"/>
              </a:ext>
            </a:extLst>
          </p:cNvPr>
          <p:cNvPicPr>
            <a:picLocks noChangeAspect="1"/>
          </p:cNvPicPr>
          <p:nvPr/>
        </p:nvPicPr>
        <p:blipFill>
          <a:blip r:embed="rId2"/>
          <a:stretch>
            <a:fillRect/>
          </a:stretch>
        </p:blipFill>
        <p:spPr>
          <a:xfrm>
            <a:off x="126521" y="2491609"/>
            <a:ext cx="11938958" cy="2342714"/>
          </a:xfrm>
          <a:prstGeom prst="rect">
            <a:avLst/>
          </a:prstGeom>
        </p:spPr>
      </p:pic>
    </p:spTree>
    <p:extLst>
      <p:ext uri="{BB962C8B-B14F-4D97-AF65-F5344CB8AC3E}">
        <p14:creationId xmlns:p14="http://schemas.microsoft.com/office/powerpoint/2010/main" val="241739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4</a:t>
            </a:fld>
            <a:endParaRPr lang="en-US"/>
          </a:p>
        </p:txBody>
      </p:sp>
      <p:cxnSp>
        <p:nvCxnSpPr>
          <p:cNvPr id="8" name="Straight Connector 7">
            <a:extLst>
              <a:ext uri="{FF2B5EF4-FFF2-40B4-BE49-F238E27FC236}">
                <a16:creationId xmlns:a16="http://schemas.microsoft.com/office/drawing/2014/main" id="{A9081CC5-1780-A790-25E2-03CED1E10177}"/>
              </a:ext>
            </a:extLst>
          </p:cNvPr>
          <p:cNvCxnSpPr>
            <a:cxnSpLocks/>
          </p:cNvCxnSpPr>
          <p:nvPr/>
        </p:nvCxnSpPr>
        <p:spPr>
          <a:xfrm>
            <a:off x="1074642" y="1165849"/>
            <a:ext cx="9879496"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Parallelogram 6">
            <a:extLst>
              <a:ext uri="{FF2B5EF4-FFF2-40B4-BE49-F238E27FC236}">
                <a16:creationId xmlns:a16="http://schemas.microsoft.com/office/drawing/2014/main" id="{E3FC5B72-58CC-025F-C49D-C435A96FCFB7}"/>
              </a:ext>
            </a:extLst>
          </p:cNvPr>
          <p:cNvSpPr/>
          <p:nvPr/>
        </p:nvSpPr>
        <p:spPr>
          <a:xfrm>
            <a:off x="3618713" y="335373"/>
            <a:ext cx="5318253" cy="692167"/>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10" name="Title 1">
            <a:extLst>
              <a:ext uri="{FF2B5EF4-FFF2-40B4-BE49-F238E27FC236}">
                <a16:creationId xmlns:a16="http://schemas.microsoft.com/office/drawing/2014/main" id="{74B37D9A-8A5C-F794-4DD5-6977478CF0CB}"/>
              </a:ext>
            </a:extLst>
          </p:cNvPr>
          <p:cNvSpPr txBox="1">
            <a:spLocks/>
          </p:cNvSpPr>
          <p:nvPr/>
        </p:nvSpPr>
        <p:spPr>
          <a:xfrm>
            <a:off x="977055" y="449901"/>
            <a:ext cx="10237889" cy="903345"/>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800">
                <a:solidFill>
                  <a:schemeClr val="bg1"/>
                </a:solidFill>
                <a:latin typeface="Georgia" panose="02040502050405020303" pitchFamily="18" charset="0"/>
              </a:rPr>
              <a:t>Approach</a:t>
            </a:r>
            <a:endParaRPr lang="en-US" sz="2800" dirty="0">
              <a:solidFill>
                <a:schemeClr val="bg1"/>
              </a:solidFill>
              <a:latin typeface="Georgia" panose="02040502050405020303" pitchFamily="18" charset="0"/>
            </a:endParaRPr>
          </a:p>
        </p:txBody>
      </p:sp>
      <p:sp>
        <p:nvSpPr>
          <p:cNvPr id="3" name="TextBox 2">
            <a:extLst>
              <a:ext uri="{FF2B5EF4-FFF2-40B4-BE49-F238E27FC236}">
                <a16:creationId xmlns:a16="http://schemas.microsoft.com/office/drawing/2014/main" id="{69EDDBFB-86BC-48FF-369D-58006663B1A4}"/>
              </a:ext>
            </a:extLst>
          </p:cNvPr>
          <p:cNvSpPr txBox="1"/>
          <p:nvPr/>
        </p:nvSpPr>
        <p:spPr>
          <a:xfrm>
            <a:off x="1570007" y="1678118"/>
            <a:ext cx="8091578" cy="4007444"/>
          </a:xfrm>
          <a:prstGeom prst="rect">
            <a:avLst/>
          </a:prstGeom>
          <a:noFill/>
        </p:spPr>
        <p:txBody>
          <a:bodyPr wrap="square">
            <a:spAutoFit/>
          </a:bodyPr>
          <a:lstStyle/>
          <a:p>
            <a:pPr>
              <a:lnSpc>
                <a:spcPct val="107000"/>
              </a:lnSpc>
              <a:spcAft>
                <a:spcPts val="800"/>
              </a:spcAft>
            </a:pPr>
            <a:r>
              <a:rPr lang="en-IN" sz="1600" kern="0">
                <a:effectLst/>
                <a:latin typeface="Aptos" panose="020B0004020202020204" pitchFamily="34" charset="0"/>
                <a:ea typeface="Times New Roman" panose="02020603050405020304" pitchFamily="18" charset="0"/>
                <a:cs typeface="Times New Roman" panose="02020603050405020304" pitchFamily="18" charset="0"/>
              </a:rPr>
              <a:t>Our approach involves the following steps: </a:t>
            </a:r>
            <a:endParaRPr lang="en-IN" sz="16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228600" algn="l"/>
              </a:tabLst>
            </a:pPr>
            <a:r>
              <a:rPr lang="en-IN" sz="1600" b="1" kern="0">
                <a:effectLst/>
                <a:latin typeface="Aptos" panose="020B0004020202020204" pitchFamily="34" charset="0"/>
                <a:ea typeface="Times New Roman" panose="02020603050405020304" pitchFamily="18" charset="0"/>
                <a:cs typeface="Times New Roman" panose="02020603050405020304" pitchFamily="18" charset="0"/>
              </a:rPr>
              <a:t>Data Preprocessing</a:t>
            </a:r>
            <a:r>
              <a:rPr lang="en-IN" sz="1600" kern="0">
                <a:effectLst/>
                <a:latin typeface="Aptos" panose="020B0004020202020204" pitchFamily="34" charset="0"/>
                <a:ea typeface="Times New Roman" panose="02020603050405020304" pitchFamily="18" charset="0"/>
                <a:cs typeface="Times New Roman" panose="02020603050405020304" pitchFamily="18" charset="0"/>
              </a:rPr>
              <a:t>: </a:t>
            </a:r>
            <a:endParaRPr lang="en-IN" sz="1600" kern="10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685800" algn="l"/>
              </a:tabLst>
            </a:pPr>
            <a:r>
              <a:rPr lang="en-IN" sz="1600" kern="0">
                <a:effectLst/>
                <a:latin typeface="Aptos" panose="020B0004020202020204" pitchFamily="34" charset="0"/>
                <a:ea typeface="Times New Roman" panose="02020603050405020304" pitchFamily="18" charset="0"/>
                <a:cs typeface="Times New Roman" panose="02020603050405020304" pitchFamily="18" charset="0"/>
              </a:rPr>
              <a:t>Handling outliers, converting date formats, and aggregating sales by date.</a:t>
            </a:r>
            <a:endParaRPr lang="en-IN" sz="16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228600" algn="l"/>
              </a:tabLst>
            </a:pPr>
            <a:r>
              <a:rPr lang="en-IN" sz="1600" b="1" kern="0">
                <a:effectLst/>
                <a:latin typeface="Aptos" panose="020B0004020202020204" pitchFamily="34" charset="0"/>
                <a:ea typeface="Times New Roman" panose="02020603050405020304" pitchFamily="18" charset="0"/>
                <a:cs typeface="Times New Roman" panose="02020603050405020304" pitchFamily="18" charset="0"/>
              </a:rPr>
              <a:t>Exploratory Data Analysis (EDA)</a:t>
            </a:r>
            <a:r>
              <a:rPr lang="en-IN" sz="1600" kern="0">
                <a:effectLst/>
                <a:latin typeface="Aptos" panose="020B0004020202020204" pitchFamily="34" charset="0"/>
                <a:ea typeface="Times New Roman" panose="02020603050405020304" pitchFamily="18" charset="0"/>
                <a:cs typeface="Times New Roman" panose="02020603050405020304" pitchFamily="18" charset="0"/>
              </a:rPr>
              <a:t>: </a:t>
            </a:r>
            <a:endParaRPr lang="en-IN" sz="1600" kern="10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685800" algn="l"/>
              </a:tabLst>
            </a:pPr>
            <a:r>
              <a:rPr lang="en-IN" sz="1600" kern="0">
                <a:effectLst/>
                <a:latin typeface="Aptos" panose="020B0004020202020204" pitchFamily="34" charset="0"/>
                <a:ea typeface="Times New Roman" panose="02020603050405020304" pitchFamily="18" charset="0"/>
                <a:cs typeface="Times New Roman" panose="02020603050405020304" pitchFamily="18" charset="0"/>
              </a:rPr>
              <a:t>Visualizing sales trends over time.</a:t>
            </a:r>
            <a:endParaRPr lang="en-IN" sz="1600" kern="10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685800" algn="l"/>
              </a:tabLst>
            </a:pPr>
            <a:r>
              <a:rPr lang="en-IN" sz="1600" kern="0">
                <a:effectLst/>
                <a:latin typeface="Aptos" panose="020B0004020202020204" pitchFamily="34" charset="0"/>
                <a:ea typeface="Times New Roman" panose="02020603050405020304" pitchFamily="18" charset="0"/>
                <a:cs typeface="Times New Roman" panose="02020603050405020304" pitchFamily="18" charset="0"/>
              </a:rPr>
              <a:t>Checking for seasonality and stationarity.</a:t>
            </a:r>
            <a:endParaRPr lang="en-IN" sz="16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228600" algn="l"/>
              </a:tabLst>
            </a:pPr>
            <a:r>
              <a:rPr lang="en-IN" sz="1600" b="1" kern="0">
                <a:effectLst/>
                <a:latin typeface="Aptos" panose="020B0004020202020204" pitchFamily="34" charset="0"/>
                <a:ea typeface="Times New Roman" panose="02020603050405020304" pitchFamily="18" charset="0"/>
                <a:cs typeface="Times New Roman" panose="02020603050405020304" pitchFamily="18" charset="0"/>
              </a:rPr>
              <a:t>Model Building</a:t>
            </a:r>
            <a:r>
              <a:rPr lang="en-IN" sz="1600" kern="0">
                <a:effectLst/>
                <a:latin typeface="Aptos" panose="020B0004020202020204" pitchFamily="34" charset="0"/>
                <a:ea typeface="Times New Roman" panose="02020603050405020304" pitchFamily="18" charset="0"/>
                <a:cs typeface="Times New Roman" panose="02020603050405020304" pitchFamily="18" charset="0"/>
              </a:rPr>
              <a:t>: </a:t>
            </a:r>
            <a:endParaRPr lang="en-IN" sz="1600" kern="10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685800" algn="l"/>
              </a:tabLst>
            </a:pPr>
            <a:r>
              <a:rPr lang="en-IN" sz="1600" kern="0">
                <a:effectLst/>
                <a:latin typeface="Aptos" panose="020B0004020202020204" pitchFamily="34" charset="0"/>
                <a:ea typeface="Times New Roman" panose="02020603050405020304" pitchFamily="18" charset="0"/>
                <a:cs typeface="Times New Roman" panose="02020603050405020304" pitchFamily="18" charset="0"/>
              </a:rPr>
              <a:t>Fitting the SARIMA model to the data.</a:t>
            </a:r>
            <a:endParaRPr lang="en-IN" sz="1600" kern="10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685800" algn="l"/>
              </a:tabLst>
            </a:pPr>
            <a:r>
              <a:rPr lang="en-IN" sz="1600" kern="0">
                <a:effectLst/>
                <a:latin typeface="Aptos" panose="020B0004020202020204" pitchFamily="34" charset="0"/>
                <a:ea typeface="Times New Roman" panose="02020603050405020304" pitchFamily="18" charset="0"/>
                <a:cs typeface="Times New Roman" panose="02020603050405020304" pitchFamily="18" charset="0"/>
              </a:rPr>
              <a:t>Optimizing model parameters.</a:t>
            </a:r>
            <a:endParaRPr lang="en-IN" sz="16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228600" algn="l"/>
              </a:tabLst>
            </a:pPr>
            <a:r>
              <a:rPr lang="en-IN" sz="1600" b="1" kern="0">
                <a:effectLst/>
                <a:latin typeface="Aptos" panose="020B0004020202020204" pitchFamily="34" charset="0"/>
                <a:ea typeface="Times New Roman" panose="02020603050405020304" pitchFamily="18" charset="0"/>
                <a:cs typeface="Times New Roman" panose="02020603050405020304" pitchFamily="18" charset="0"/>
              </a:rPr>
              <a:t>Forecasting</a:t>
            </a:r>
            <a:r>
              <a:rPr lang="en-IN" sz="1600" kern="0">
                <a:effectLst/>
                <a:latin typeface="Aptos" panose="020B0004020202020204" pitchFamily="34" charset="0"/>
                <a:ea typeface="Times New Roman" panose="02020603050405020304" pitchFamily="18" charset="0"/>
                <a:cs typeface="Times New Roman" panose="02020603050405020304" pitchFamily="18" charset="0"/>
              </a:rPr>
              <a:t>: </a:t>
            </a:r>
            <a:endParaRPr lang="en-IN" sz="1600" kern="10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685800" algn="l"/>
              </a:tabLst>
            </a:pPr>
            <a:r>
              <a:rPr lang="en-IN" sz="1600" kern="0">
                <a:effectLst/>
                <a:latin typeface="Aptos" panose="020B0004020202020204" pitchFamily="34" charset="0"/>
                <a:ea typeface="Times New Roman" panose="02020603050405020304" pitchFamily="18" charset="0"/>
                <a:cs typeface="Times New Roman" panose="02020603050405020304" pitchFamily="18" charset="0"/>
              </a:rPr>
              <a:t>Generating future sales predictions.</a:t>
            </a:r>
            <a:endParaRPr lang="en-IN" sz="16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456666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5</a:t>
            </a:fld>
            <a:endParaRPr lang="en-US"/>
          </a:p>
        </p:txBody>
      </p:sp>
      <p:pic>
        <p:nvPicPr>
          <p:cNvPr id="6" name="Picture 5">
            <a:extLst>
              <a:ext uri="{FF2B5EF4-FFF2-40B4-BE49-F238E27FC236}">
                <a16:creationId xmlns:a16="http://schemas.microsoft.com/office/drawing/2014/main" id="{755A1B25-D357-4905-E243-A0351401B35F}"/>
              </a:ext>
            </a:extLst>
          </p:cNvPr>
          <p:cNvPicPr>
            <a:picLocks noChangeAspect="1"/>
          </p:cNvPicPr>
          <p:nvPr/>
        </p:nvPicPr>
        <p:blipFill>
          <a:blip r:embed="rId2"/>
          <a:stretch>
            <a:fillRect/>
          </a:stretch>
        </p:blipFill>
        <p:spPr>
          <a:xfrm>
            <a:off x="442715" y="1199957"/>
            <a:ext cx="2438611" cy="4458086"/>
          </a:xfrm>
          <a:prstGeom prst="rect">
            <a:avLst/>
          </a:prstGeom>
        </p:spPr>
      </p:pic>
      <p:pic>
        <p:nvPicPr>
          <p:cNvPr id="8" name="Picture 7">
            <a:extLst>
              <a:ext uri="{FF2B5EF4-FFF2-40B4-BE49-F238E27FC236}">
                <a16:creationId xmlns:a16="http://schemas.microsoft.com/office/drawing/2014/main" id="{C2B2FE35-6CD8-3BE6-7FDC-F823FCAD089C}"/>
              </a:ext>
            </a:extLst>
          </p:cNvPr>
          <p:cNvPicPr>
            <a:picLocks noChangeAspect="1"/>
          </p:cNvPicPr>
          <p:nvPr/>
        </p:nvPicPr>
        <p:blipFill>
          <a:blip r:embed="rId3"/>
          <a:stretch>
            <a:fillRect/>
          </a:stretch>
        </p:blipFill>
        <p:spPr>
          <a:xfrm>
            <a:off x="3622694" y="1297413"/>
            <a:ext cx="4351397" cy="388654"/>
          </a:xfrm>
          <a:prstGeom prst="rect">
            <a:avLst/>
          </a:prstGeom>
        </p:spPr>
      </p:pic>
      <p:pic>
        <p:nvPicPr>
          <p:cNvPr id="11" name="Picture 10">
            <a:extLst>
              <a:ext uri="{FF2B5EF4-FFF2-40B4-BE49-F238E27FC236}">
                <a16:creationId xmlns:a16="http://schemas.microsoft.com/office/drawing/2014/main" id="{044461B4-88A0-1801-66DA-A015EB76FADF}"/>
              </a:ext>
            </a:extLst>
          </p:cNvPr>
          <p:cNvPicPr>
            <a:picLocks noChangeAspect="1"/>
          </p:cNvPicPr>
          <p:nvPr/>
        </p:nvPicPr>
        <p:blipFill>
          <a:blip r:embed="rId4"/>
          <a:stretch>
            <a:fillRect/>
          </a:stretch>
        </p:blipFill>
        <p:spPr>
          <a:xfrm>
            <a:off x="3622694" y="2153078"/>
            <a:ext cx="4503810" cy="1044030"/>
          </a:xfrm>
          <a:prstGeom prst="rect">
            <a:avLst/>
          </a:prstGeom>
        </p:spPr>
      </p:pic>
      <p:pic>
        <p:nvPicPr>
          <p:cNvPr id="17" name="Picture 16">
            <a:extLst>
              <a:ext uri="{FF2B5EF4-FFF2-40B4-BE49-F238E27FC236}">
                <a16:creationId xmlns:a16="http://schemas.microsoft.com/office/drawing/2014/main" id="{C02A3854-91B4-829D-C1CB-B61AEEAA4E98}"/>
              </a:ext>
            </a:extLst>
          </p:cNvPr>
          <p:cNvPicPr>
            <a:picLocks noChangeAspect="1"/>
          </p:cNvPicPr>
          <p:nvPr/>
        </p:nvPicPr>
        <p:blipFill>
          <a:blip r:embed="rId5"/>
          <a:stretch>
            <a:fillRect/>
          </a:stretch>
        </p:blipFill>
        <p:spPr>
          <a:xfrm>
            <a:off x="3637060" y="3742476"/>
            <a:ext cx="2949196" cy="1188823"/>
          </a:xfrm>
          <a:prstGeom prst="rect">
            <a:avLst/>
          </a:prstGeom>
        </p:spPr>
      </p:pic>
      <p:sp>
        <p:nvSpPr>
          <p:cNvPr id="19" name="Parallelogram 18">
            <a:extLst>
              <a:ext uri="{FF2B5EF4-FFF2-40B4-BE49-F238E27FC236}">
                <a16:creationId xmlns:a16="http://schemas.microsoft.com/office/drawing/2014/main" id="{38A6383D-BFC7-6ACD-52CB-470E025ADD32}"/>
              </a:ext>
            </a:extLst>
          </p:cNvPr>
          <p:cNvSpPr/>
          <p:nvPr/>
        </p:nvSpPr>
        <p:spPr>
          <a:xfrm>
            <a:off x="2906250" y="120334"/>
            <a:ext cx="5784283" cy="752821"/>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20" name="Title 1">
            <a:extLst>
              <a:ext uri="{FF2B5EF4-FFF2-40B4-BE49-F238E27FC236}">
                <a16:creationId xmlns:a16="http://schemas.microsoft.com/office/drawing/2014/main" id="{B12C3356-FCDA-E492-D4A1-0B032B9E6862}"/>
              </a:ext>
            </a:extLst>
          </p:cNvPr>
          <p:cNvSpPr txBox="1">
            <a:spLocks/>
          </p:cNvSpPr>
          <p:nvPr/>
        </p:nvSpPr>
        <p:spPr>
          <a:xfrm>
            <a:off x="1786500" y="276091"/>
            <a:ext cx="8176199" cy="721431"/>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800">
                <a:solidFill>
                  <a:schemeClr val="bg1"/>
                </a:solidFill>
                <a:latin typeface="Georgia" panose="02040502050405020303" pitchFamily="18" charset="0"/>
              </a:rPr>
              <a:t>Preprocessing</a:t>
            </a:r>
            <a:endParaRPr lang="en-US" sz="2800" dirty="0">
              <a:solidFill>
                <a:schemeClr val="bg1"/>
              </a:solidFill>
              <a:latin typeface="Georgia" panose="02040502050405020303" pitchFamily="18" charset="0"/>
            </a:endParaRPr>
          </a:p>
        </p:txBody>
      </p:sp>
      <p:pic>
        <p:nvPicPr>
          <p:cNvPr id="22" name="Picture 21">
            <a:extLst>
              <a:ext uri="{FF2B5EF4-FFF2-40B4-BE49-F238E27FC236}">
                <a16:creationId xmlns:a16="http://schemas.microsoft.com/office/drawing/2014/main" id="{FD7D0640-01FD-5F51-8751-86A779374B92}"/>
              </a:ext>
            </a:extLst>
          </p:cNvPr>
          <p:cNvPicPr>
            <a:picLocks noChangeAspect="1"/>
          </p:cNvPicPr>
          <p:nvPr/>
        </p:nvPicPr>
        <p:blipFill>
          <a:blip r:embed="rId6"/>
          <a:stretch>
            <a:fillRect/>
          </a:stretch>
        </p:blipFill>
        <p:spPr>
          <a:xfrm>
            <a:off x="8292758" y="1963460"/>
            <a:ext cx="3761219" cy="2467296"/>
          </a:xfrm>
          <a:prstGeom prst="rect">
            <a:avLst/>
          </a:prstGeom>
        </p:spPr>
      </p:pic>
    </p:spTree>
    <p:extLst>
      <p:ext uri="{BB962C8B-B14F-4D97-AF65-F5344CB8AC3E}">
        <p14:creationId xmlns:p14="http://schemas.microsoft.com/office/powerpoint/2010/main" val="994693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A0B680-EEF0-3494-DC41-81989CC835D8}"/>
              </a:ext>
            </a:extLst>
          </p:cNvPr>
          <p:cNvSpPr>
            <a:spLocks noGrp="1"/>
          </p:cNvSpPr>
          <p:nvPr>
            <p:ph type="sldNum" sz="quarter" idx="12"/>
          </p:nvPr>
        </p:nvSpPr>
        <p:spPr/>
        <p:txBody>
          <a:bodyPr/>
          <a:lstStyle/>
          <a:p>
            <a:fld id="{C68DACDF-E1A9-A04C-A5FF-FC2443684BF5}" type="slidenum">
              <a:rPr lang="en-US" smtClean="0"/>
              <a:pPr/>
              <a:t>6</a:t>
            </a:fld>
            <a:endParaRPr lang="en-US" dirty="0"/>
          </a:p>
        </p:txBody>
      </p:sp>
      <p:sp>
        <p:nvSpPr>
          <p:cNvPr id="6" name="TextBox 5">
            <a:extLst>
              <a:ext uri="{FF2B5EF4-FFF2-40B4-BE49-F238E27FC236}">
                <a16:creationId xmlns:a16="http://schemas.microsoft.com/office/drawing/2014/main" id="{9D770435-81BB-8FBD-CA7F-C7470F2DE9CD}"/>
              </a:ext>
            </a:extLst>
          </p:cNvPr>
          <p:cNvSpPr txBox="1"/>
          <p:nvPr/>
        </p:nvSpPr>
        <p:spPr>
          <a:xfrm>
            <a:off x="1639019" y="612845"/>
            <a:ext cx="9428672" cy="4247317"/>
          </a:xfrm>
          <a:prstGeom prst="rect">
            <a:avLst/>
          </a:prstGeom>
          <a:noFill/>
        </p:spPr>
        <p:txBody>
          <a:bodyPr wrap="square">
            <a:spAutoFit/>
          </a:bodyPr>
          <a:lstStyle/>
          <a:p>
            <a:pPr algn="l"/>
            <a:r>
              <a:rPr lang="en-US" b="1" i="0">
                <a:solidFill>
                  <a:srgbClr val="C95C3A"/>
                </a:solidFill>
                <a:effectLst/>
                <a:highlight>
                  <a:srgbClr val="FFFFFF"/>
                </a:highlight>
                <a:latin typeface="Söhne"/>
              </a:rPr>
              <a:t>Why Forecast Monthly Sales Data</a:t>
            </a:r>
            <a:r>
              <a:rPr lang="en-US">
                <a:solidFill>
                  <a:srgbClr val="C95C3A"/>
                </a:solidFill>
                <a:highlight>
                  <a:srgbClr val="FFFFFF"/>
                </a:highlight>
                <a:latin typeface="Söhne"/>
              </a:rPr>
              <a:t> </a:t>
            </a:r>
            <a:r>
              <a:rPr lang="en-US" b="1">
                <a:solidFill>
                  <a:srgbClr val="C95C3A"/>
                </a:solidFill>
                <a:highlight>
                  <a:srgbClr val="FFFFFF"/>
                </a:highlight>
                <a:latin typeface="Söhne"/>
              </a:rPr>
              <a:t>rather than daily?</a:t>
            </a:r>
          </a:p>
          <a:p>
            <a:pPr marL="285750" indent="-285750" algn="l">
              <a:buFont typeface="Arial" panose="020B0604020202020204" pitchFamily="34" charset="0"/>
              <a:buChar char="•"/>
            </a:pPr>
            <a:endParaRPr lang="en-US" b="1">
              <a:solidFill>
                <a:srgbClr val="E57A37"/>
              </a:solidFill>
              <a:highlight>
                <a:srgbClr val="FFFFFF"/>
              </a:highlight>
              <a:latin typeface="Söhne"/>
            </a:endParaRPr>
          </a:p>
          <a:p>
            <a:pPr marL="742950" lvl="1" indent="-285750" algn="l">
              <a:buFont typeface="Arial" panose="020B0604020202020204" pitchFamily="34" charset="0"/>
              <a:buChar char="•"/>
            </a:pPr>
            <a:r>
              <a:rPr lang="en-US" b="1" i="0">
                <a:solidFill>
                  <a:srgbClr val="0D0D0D"/>
                </a:solidFill>
                <a:effectLst/>
                <a:highlight>
                  <a:srgbClr val="FFFFFF"/>
                </a:highlight>
                <a:latin typeface="Söhne"/>
              </a:rPr>
              <a:t>Aggregated Insights</a:t>
            </a:r>
            <a:r>
              <a:rPr lang="en-US" b="0" i="0">
                <a:solidFill>
                  <a:srgbClr val="0D0D0D"/>
                </a:solidFill>
                <a:effectLst/>
                <a:highlight>
                  <a:srgbClr val="FFFFFF"/>
                </a:highlight>
                <a:latin typeface="Söhne"/>
              </a:rPr>
              <a:t>: Aggregating daily sales data to monthly averages provides a higher-level summary of sales performance, which may be sufficient for strategic decision-making or long-term planning. Monthly forecasts can help identify broader trends and patterns.</a:t>
            </a:r>
          </a:p>
          <a:p>
            <a:pPr marL="742950" lvl="1" indent="-285750" algn="l">
              <a:buFont typeface="Arial" panose="020B0604020202020204" pitchFamily="34" charset="0"/>
              <a:buChar char="•"/>
            </a:pPr>
            <a:r>
              <a:rPr lang="en-US" b="1" i="0">
                <a:solidFill>
                  <a:srgbClr val="0D0D0D"/>
                </a:solidFill>
                <a:effectLst/>
                <a:highlight>
                  <a:srgbClr val="FFFFFF"/>
                </a:highlight>
                <a:latin typeface="Söhne"/>
              </a:rPr>
              <a:t>Reduced Noise</a:t>
            </a:r>
            <a:r>
              <a:rPr lang="en-US" b="0" i="0">
                <a:solidFill>
                  <a:srgbClr val="0D0D0D"/>
                </a:solidFill>
                <a:effectLst/>
                <a:highlight>
                  <a:srgbClr val="FFFFFF"/>
                </a:highlight>
                <a:latin typeface="Söhne"/>
              </a:rPr>
              <a:t>: Aggregating data at the monthly level can help reduce the impact of random fluctuations and noise, making it easier to identify underlying trends and seasonality.</a:t>
            </a:r>
          </a:p>
          <a:p>
            <a:pPr marL="742950" lvl="1" indent="-285750" algn="l">
              <a:buFont typeface="Arial" panose="020B0604020202020204" pitchFamily="34" charset="0"/>
              <a:buChar char="•"/>
            </a:pPr>
            <a:r>
              <a:rPr lang="en-US" b="1" i="0">
                <a:solidFill>
                  <a:srgbClr val="0D0D0D"/>
                </a:solidFill>
                <a:effectLst/>
                <a:highlight>
                  <a:srgbClr val="FFFFFF"/>
                </a:highlight>
                <a:latin typeface="Söhne"/>
              </a:rPr>
              <a:t>Simplified Modeling</a:t>
            </a:r>
            <a:r>
              <a:rPr lang="en-US" b="0" i="0">
                <a:solidFill>
                  <a:srgbClr val="0D0D0D"/>
                </a:solidFill>
                <a:effectLst/>
                <a:highlight>
                  <a:srgbClr val="FFFFFF"/>
                </a:highlight>
                <a:latin typeface="Söhne"/>
              </a:rPr>
              <a:t>: Forecasting at the monthly level may require simpler models compared to daily forecasting, potentially reducing computational complexity and model training time.</a:t>
            </a:r>
          </a:p>
          <a:p>
            <a:pPr marL="742950" lvl="1" indent="-285750" algn="l">
              <a:buFont typeface="Arial" panose="020B0604020202020204" pitchFamily="34" charset="0"/>
              <a:buChar char="•"/>
            </a:pPr>
            <a:r>
              <a:rPr lang="en-US" b="1" i="0">
                <a:solidFill>
                  <a:srgbClr val="0D0D0D"/>
                </a:solidFill>
                <a:effectLst/>
                <a:highlight>
                  <a:srgbClr val="FFFFFF"/>
                </a:highlight>
                <a:latin typeface="Söhne"/>
              </a:rPr>
              <a:t>Evaluation</a:t>
            </a:r>
            <a:r>
              <a:rPr lang="en-US" b="0" i="0">
                <a:solidFill>
                  <a:srgbClr val="0D0D0D"/>
                </a:solidFill>
                <a:effectLst/>
                <a:highlight>
                  <a:srgbClr val="FFFFFF"/>
                </a:highlight>
                <a:latin typeface="Söhne"/>
              </a:rPr>
              <a:t>: Evaluating the accuracy of monthly forecasts may be more straightforward compared to daily forecasts, as you're working with fewer data points. However, it's important to ensure that the aggregated forecasts capture the underlying dynamics of the sales data effectively.</a:t>
            </a:r>
          </a:p>
        </p:txBody>
      </p:sp>
    </p:spTree>
    <p:extLst>
      <p:ext uri="{BB962C8B-B14F-4D97-AF65-F5344CB8AC3E}">
        <p14:creationId xmlns:p14="http://schemas.microsoft.com/office/powerpoint/2010/main" val="1243515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7</a:t>
            </a:fld>
            <a:endParaRPr lang="en-US"/>
          </a:p>
        </p:txBody>
      </p:sp>
      <p:pic>
        <p:nvPicPr>
          <p:cNvPr id="7" name="Picture 6">
            <a:extLst>
              <a:ext uri="{FF2B5EF4-FFF2-40B4-BE49-F238E27FC236}">
                <a16:creationId xmlns:a16="http://schemas.microsoft.com/office/drawing/2014/main" id="{4FD3DD0B-791F-C71E-8C2F-7169DE5EFEA6}"/>
              </a:ext>
            </a:extLst>
          </p:cNvPr>
          <p:cNvPicPr>
            <a:picLocks noChangeAspect="1"/>
          </p:cNvPicPr>
          <p:nvPr/>
        </p:nvPicPr>
        <p:blipFill>
          <a:blip r:embed="rId2"/>
          <a:stretch>
            <a:fillRect/>
          </a:stretch>
        </p:blipFill>
        <p:spPr>
          <a:xfrm>
            <a:off x="586262" y="1043733"/>
            <a:ext cx="11019475" cy="4770533"/>
          </a:xfrm>
          <a:prstGeom prst="rect">
            <a:avLst/>
          </a:prstGeom>
        </p:spPr>
      </p:pic>
      <p:sp>
        <p:nvSpPr>
          <p:cNvPr id="10" name="Parallelogram 9">
            <a:extLst>
              <a:ext uri="{FF2B5EF4-FFF2-40B4-BE49-F238E27FC236}">
                <a16:creationId xmlns:a16="http://schemas.microsoft.com/office/drawing/2014/main" id="{ECEB193C-8A47-744B-24EB-8354CC9705F5}"/>
              </a:ext>
            </a:extLst>
          </p:cNvPr>
          <p:cNvSpPr/>
          <p:nvPr/>
        </p:nvSpPr>
        <p:spPr>
          <a:xfrm>
            <a:off x="3252961" y="220363"/>
            <a:ext cx="5686075" cy="568825"/>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8" name="Title 1">
            <a:extLst>
              <a:ext uri="{FF2B5EF4-FFF2-40B4-BE49-F238E27FC236}">
                <a16:creationId xmlns:a16="http://schemas.microsoft.com/office/drawing/2014/main" id="{BEEEA0CA-D4C1-B80D-F4C1-860233ABF84A}"/>
              </a:ext>
            </a:extLst>
          </p:cNvPr>
          <p:cNvSpPr txBox="1">
            <a:spLocks/>
          </p:cNvSpPr>
          <p:nvPr/>
        </p:nvSpPr>
        <p:spPr>
          <a:xfrm>
            <a:off x="2595282" y="326813"/>
            <a:ext cx="7001434" cy="553601"/>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800">
                <a:solidFill>
                  <a:schemeClr val="bg1"/>
                </a:solidFill>
                <a:latin typeface="Georgia" panose="02040502050405020303" pitchFamily="18" charset="0"/>
              </a:rPr>
              <a:t>Sales Data</a:t>
            </a:r>
            <a:endParaRPr lang="en-US" sz="28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1312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8</a:t>
            </a:fld>
            <a:endParaRPr lang="en-US"/>
          </a:p>
        </p:txBody>
      </p:sp>
      <p:pic>
        <p:nvPicPr>
          <p:cNvPr id="5" name="Picture 4">
            <a:extLst>
              <a:ext uri="{FF2B5EF4-FFF2-40B4-BE49-F238E27FC236}">
                <a16:creationId xmlns:a16="http://schemas.microsoft.com/office/drawing/2014/main" id="{74149B3F-EAF0-A721-F3BB-5AD6E722BFF8}"/>
              </a:ext>
            </a:extLst>
          </p:cNvPr>
          <p:cNvPicPr>
            <a:picLocks noChangeAspect="1"/>
          </p:cNvPicPr>
          <p:nvPr/>
        </p:nvPicPr>
        <p:blipFill>
          <a:blip r:embed="rId2"/>
          <a:stretch>
            <a:fillRect/>
          </a:stretch>
        </p:blipFill>
        <p:spPr>
          <a:xfrm>
            <a:off x="3115665" y="191191"/>
            <a:ext cx="6883789" cy="930242"/>
          </a:xfrm>
          <a:prstGeom prst="rect">
            <a:avLst/>
          </a:prstGeom>
        </p:spPr>
      </p:pic>
      <p:pic>
        <p:nvPicPr>
          <p:cNvPr id="7" name="Picture 6">
            <a:extLst>
              <a:ext uri="{FF2B5EF4-FFF2-40B4-BE49-F238E27FC236}">
                <a16:creationId xmlns:a16="http://schemas.microsoft.com/office/drawing/2014/main" id="{0D8FE1AB-C836-02EF-ED60-0BF26B36A43A}"/>
              </a:ext>
            </a:extLst>
          </p:cNvPr>
          <p:cNvPicPr>
            <a:picLocks noChangeAspect="1"/>
          </p:cNvPicPr>
          <p:nvPr/>
        </p:nvPicPr>
        <p:blipFill>
          <a:blip r:embed="rId3"/>
          <a:stretch>
            <a:fillRect/>
          </a:stretch>
        </p:blipFill>
        <p:spPr>
          <a:xfrm>
            <a:off x="2815788" y="1291810"/>
            <a:ext cx="7026249" cy="4534293"/>
          </a:xfrm>
          <a:prstGeom prst="rect">
            <a:avLst/>
          </a:prstGeom>
        </p:spPr>
      </p:pic>
    </p:spTree>
    <p:extLst>
      <p:ext uri="{BB962C8B-B14F-4D97-AF65-F5344CB8AC3E}">
        <p14:creationId xmlns:p14="http://schemas.microsoft.com/office/powerpoint/2010/main" val="87598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rallelogram 9">
            <a:extLst>
              <a:ext uri="{FF2B5EF4-FFF2-40B4-BE49-F238E27FC236}">
                <a16:creationId xmlns:a16="http://schemas.microsoft.com/office/drawing/2014/main" id="{ECEB193C-8A47-744B-24EB-8354CC9705F5}"/>
              </a:ext>
            </a:extLst>
          </p:cNvPr>
          <p:cNvSpPr/>
          <p:nvPr/>
        </p:nvSpPr>
        <p:spPr>
          <a:xfrm>
            <a:off x="2653983" y="397855"/>
            <a:ext cx="6884031" cy="895951"/>
          </a:xfrm>
          <a:prstGeom prst="parallelogram">
            <a:avLst/>
          </a:prstGeom>
          <a:ln/>
        </p:spPr>
        <p:style>
          <a:lnRef idx="3">
            <a:schemeClr val="lt1"/>
          </a:lnRef>
          <a:fillRef idx="1">
            <a:schemeClr val="accent1"/>
          </a:fillRef>
          <a:effectRef idx="1">
            <a:schemeClr val="accent1"/>
          </a:effectRef>
          <a:fontRef idx="minor">
            <a:schemeClr val="lt1"/>
          </a:fontRef>
        </p:style>
        <p:txBody>
          <a:bodyPr wrap="none" lIns="228600" tIns="228600" rIns="228600" bIns="228600" rtlCol="0" anchor="ctr">
            <a:noAutofit/>
          </a:bodyPr>
          <a:lstStyle/>
          <a:p>
            <a:pPr algn="ctr"/>
            <a:endParaRPr lang="en-IN" sz="1400" dirty="0">
              <a:solidFill>
                <a:schemeClr val="bg1"/>
              </a:solidFill>
              <a:latin typeface="Franklin Gothic Demi Cond" panose="020B0706030402020204" pitchFamily="34" charset="0"/>
            </a:endParaRPr>
          </a:p>
        </p:txBody>
      </p:sp>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9</a:t>
            </a:fld>
            <a:endParaRPr lang="en-US"/>
          </a:p>
        </p:txBody>
      </p:sp>
      <p:sp>
        <p:nvSpPr>
          <p:cNvPr id="4" name="Title 1">
            <a:extLst>
              <a:ext uri="{FF2B5EF4-FFF2-40B4-BE49-F238E27FC236}">
                <a16:creationId xmlns:a16="http://schemas.microsoft.com/office/drawing/2014/main" id="{BEEEA0CA-D4C1-B80D-F4C1-860233ABF84A}"/>
              </a:ext>
            </a:extLst>
          </p:cNvPr>
          <p:cNvSpPr txBox="1">
            <a:spLocks/>
          </p:cNvSpPr>
          <p:nvPr/>
        </p:nvSpPr>
        <p:spPr>
          <a:xfrm>
            <a:off x="2595282" y="691388"/>
            <a:ext cx="7001434" cy="553601"/>
          </a:xfrm>
          <a:prstGeom prst="rect">
            <a:avLst/>
          </a:prstGeom>
        </p:spPr>
        <p:txBody>
          <a:bodyPr/>
          <a:lstStyle>
            <a:lvl1pPr algn="ctr" defTabSz="914400" rtl="0" eaLnBrk="1" latinLnBrk="0" hangingPunct="1">
              <a:lnSpc>
                <a:spcPct val="85000"/>
              </a:lnSpc>
              <a:spcBef>
                <a:spcPct val="0"/>
              </a:spcBef>
              <a:buNone/>
              <a:defRPr sz="4000" b="1" kern="1200">
                <a:solidFill>
                  <a:schemeClr val="tx1"/>
                </a:solidFill>
                <a:latin typeface="+mj-lt"/>
                <a:ea typeface="+mj-ea"/>
                <a:cs typeface="+mj-cs"/>
              </a:defRPr>
            </a:lvl1pPr>
          </a:lstStyle>
          <a:p>
            <a:r>
              <a:rPr lang="en-US" sz="2400">
                <a:solidFill>
                  <a:schemeClr val="bg1"/>
                </a:solidFill>
                <a:latin typeface="Georgia" panose="02040502050405020303" pitchFamily="18" charset="0"/>
              </a:rPr>
              <a:t>Model </a:t>
            </a:r>
            <a:r>
              <a:rPr lang="en-US" sz="2800">
                <a:solidFill>
                  <a:schemeClr val="bg1"/>
                </a:solidFill>
                <a:latin typeface="Georgia" panose="02040502050405020303" pitchFamily="18" charset="0"/>
              </a:rPr>
              <a:t>Setup</a:t>
            </a:r>
            <a:endParaRPr lang="en-US" sz="2400" dirty="0">
              <a:solidFill>
                <a:schemeClr val="bg1"/>
              </a:solidFill>
              <a:latin typeface="Georgia" panose="02040502050405020303" pitchFamily="18" charset="0"/>
            </a:endParaRPr>
          </a:p>
        </p:txBody>
      </p:sp>
      <p:sp>
        <p:nvSpPr>
          <p:cNvPr id="7" name="TextBox 6">
            <a:extLst>
              <a:ext uri="{FF2B5EF4-FFF2-40B4-BE49-F238E27FC236}">
                <a16:creationId xmlns:a16="http://schemas.microsoft.com/office/drawing/2014/main" id="{E0F700F0-E44F-7140-C23B-ADBC6A0A9B04}"/>
              </a:ext>
            </a:extLst>
          </p:cNvPr>
          <p:cNvSpPr txBox="1"/>
          <p:nvPr/>
        </p:nvSpPr>
        <p:spPr>
          <a:xfrm>
            <a:off x="1328467" y="2233498"/>
            <a:ext cx="9756476" cy="1477328"/>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0D0D0D"/>
                </a:solidFill>
                <a:effectLst/>
                <a:highlight>
                  <a:srgbClr val="FFFFFF"/>
                </a:highlight>
                <a:latin typeface="Söhne"/>
              </a:rPr>
              <a:t>Due to the very limited data available, we do not want to use train-test split and instead used all available data for training our SARIMA model.</a:t>
            </a:r>
          </a:p>
          <a:p>
            <a:pPr marL="285750" indent="-285750">
              <a:buFont typeface="Arial" panose="020B0604020202020204" pitchFamily="34" charset="0"/>
              <a:buChar char="•"/>
            </a:pPr>
            <a:endParaRPr lang="en-US">
              <a:solidFill>
                <a:srgbClr val="0D0D0D"/>
              </a:solidFill>
              <a:highlight>
                <a:srgbClr val="FFFFFF"/>
              </a:highlight>
              <a:latin typeface="Söhne"/>
            </a:endParaRPr>
          </a:p>
          <a:p>
            <a:pPr marL="285750" indent="-285750">
              <a:buFont typeface="Arial" panose="020B0604020202020204" pitchFamily="34" charset="0"/>
              <a:buChar char="•"/>
            </a:pPr>
            <a:r>
              <a:rPr lang="en-US" b="0" i="0">
                <a:solidFill>
                  <a:srgbClr val="0D0D0D"/>
                </a:solidFill>
                <a:effectLst/>
                <a:highlight>
                  <a:srgbClr val="FFFFFF"/>
                </a:highlight>
                <a:latin typeface="Söhne"/>
              </a:rPr>
              <a:t>We depend on diagnostic measures such as residual diagnostics, AIC/BIC values, and visual inspection of forecast accuracy.</a:t>
            </a:r>
            <a:endParaRPr lang="en-IN"/>
          </a:p>
        </p:txBody>
      </p:sp>
    </p:spTree>
    <p:extLst>
      <p:ext uri="{BB962C8B-B14F-4D97-AF65-F5344CB8AC3E}">
        <p14:creationId xmlns:p14="http://schemas.microsoft.com/office/powerpoint/2010/main" val="728442144"/>
      </p:ext>
    </p:extLst>
  </p:cSld>
  <p:clrMapOvr>
    <a:masterClrMapping/>
  </p:clrMapOvr>
</p:sld>
</file>

<file path=ppt/theme/theme1.xml><?xml version="1.0" encoding="utf-8"?>
<a:theme xmlns:a="http://schemas.openxmlformats.org/drawingml/2006/main" name="Sophisticated Business">
  <a:themeElements>
    <a:clrScheme name="UTD 2019 Colors">
      <a:dk1>
        <a:srgbClr val="000000"/>
      </a:dk1>
      <a:lt1>
        <a:srgbClr val="FFFFFF"/>
      </a:lt1>
      <a:dk2>
        <a:srgbClr val="414141"/>
      </a:dk2>
      <a:lt2>
        <a:srgbClr val="E7E6E6"/>
      </a:lt2>
      <a:accent1>
        <a:srgbClr val="E87500"/>
      </a:accent1>
      <a:accent2>
        <a:srgbClr val="69BD28"/>
      </a:accent2>
      <a:accent3>
        <a:srgbClr val="00A0DE"/>
      </a:accent3>
      <a:accent4>
        <a:srgbClr val="FFB611"/>
      </a:accent4>
      <a:accent5>
        <a:srgbClr val="154734"/>
      </a:accent5>
      <a:accent6>
        <a:srgbClr val="5FE0B7"/>
      </a:accent6>
      <a:hlink>
        <a:srgbClr val="C8C8C8"/>
      </a:hlink>
      <a:folHlink>
        <a:srgbClr val="808080"/>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2131</TotalTime>
  <Words>924</Words>
  <Application>Microsoft Office PowerPoint</Application>
  <PresentationFormat>Widescreen</PresentationFormat>
  <Paragraphs>94</Paragraphs>
  <Slides>19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-apple-system</vt:lpstr>
      <vt:lpstr>Aptos</vt:lpstr>
      <vt:lpstr>Arial</vt:lpstr>
      <vt:lpstr>Courier New</vt:lpstr>
      <vt:lpstr>Franklin Gothic Book</vt:lpstr>
      <vt:lpstr>Franklin Gothic Demi Cond</vt:lpstr>
      <vt:lpstr>Georgia</vt:lpstr>
      <vt:lpstr>Söhne</vt:lpstr>
      <vt:lpstr>Symbol</vt:lpstr>
      <vt:lpstr>Wingdings</vt:lpstr>
      <vt:lpstr>Sophisticated Business</vt:lpstr>
      <vt:lpstr>Sales Forecasting Using ARIMA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Mamidipalli, Venkatesh</cp:lastModifiedBy>
  <cp:revision>207</cp:revision>
  <dcterms:created xsi:type="dcterms:W3CDTF">2014-02-06T21:29:49Z</dcterms:created>
  <dcterms:modified xsi:type="dcterms:W3CDTF">2024-05-01T21:09:02Z</dcterms:modified>
</cp:coreProperties>
</file>