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  <p:sldMasterId id="2147483698" r:id="rId2"/>
    <p:sldMasterId id="2147483753" r:id="rId3"/>
  </p:sldMasterIdLst>
  <p:notesMasterIdLst>
    <p:notesMasterId r:id="rId14"/>
  </p:notesMasterIdLst>
  <p:handoutMasterIdLst>
    <p:handoutMasterId r:id="rId15"/>
  </p:handoutMasterIdLst>
  <p:sldIdLst>
    <p:sldId id="863" r:id="rId4"/>
    <p:sldId id="868" r:id="rId5"/>
    <p:sldId id="893" r:id="rId6"/>
    <p:sldId id="811" r:id="rId7"/>
    <p:sldId id="884" r:id="rId8"/>
    <p:sldId id="872" r:id="rId9"/>
    <p:sldId id="873" r:id="rId10"/>
    <p:sldId id="867" r:id="rId11"/>
    <p:sldId id="874" r:id="rId12"/>
    <p:sldId id="824" r:id="rId13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63"/>
            <p14:sldId id="868"/>
            <p14:sldId id="893"/>
            <p14:sldId id="811"/>
            <p14:sldId id="884"/>
            <p14:sldId id="872"/>
            <p14:sldId id="873"/>
            <p14:sldId id="867"/>
            <p14:sldId id="874"/>
            <p14:sldId id="8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B1C4"/>
    <a:srgbClr val="E4625C"/>
    <a:srgbClr val="E4E4E4"/>
    <a:srgbClr val="F9BE75"/>
    <a:srgbClr val="403551"/>
    <a:srgbClr val="D4A36E"/>
    <a:srgbClr val="D0343C"/>
    <a:srgbClr val="3D4149"/>
    <a:srgbClr val="615474"/>
    <a:srgbClr val="CEC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97" autoAdjust="0"/>
    <p:restoredTop sz="95417" autoAdjust="0"/>
  </p:normalViewPr>
  <p:slideViewPr>
    <p:cSldViewPr>
      <p:cViewPr varScale="1">
        <p:scale>
          <a:sx n="66" d="100"/>
          <a:sy n="66" d="100"/>
        </p:scale>
        <p:origin x="736" y="40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297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642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32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4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44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1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91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7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88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98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prstClr val="black"/>
                </a:solidFill>
              </a:rPr>
              <a:t>© Copyright Showeet.com – Creative &amp; Free PowerPoint Templates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86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howeet.com/" TargetMode="External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126408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D3A46D-7F78-4A59-A12D-5EE07C50BFCD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E765F1-E837-4960-9A2B-971A41844935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7B0794A8-5CB9-4466-B2A1-B736C2408414}"/>
              </a:ext>
            </a:extLst>
          </p:cNvPr>
          <p:cNvSpPr/>
          <p:nvPr userDrawn="1"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igure">
            <a:extLst>
              <a:ext uri="{FF2B5EF4-FFF2-40B4-BE49-F238E27FC236}">
                <a16:creationId xmlns:a16="http://schemas.microsoft.com/office/drawing/2014/main" id="{43D2B85A-0851-443A-B2F7-A5A2AC52A21C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6361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A2A693-AE58-4C41-825A-D32BC0811ACB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F82D26C-ABC8-4121-9D52-27E8B77173C3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B1E94F-6B0A-4BB6-BFB9-6DB8090FBA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53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 (bis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09E196A-2B73-4233-A237-4B183A27C60C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A7148EA-E1BB-48D0-8BFB-BE2CA7C08F52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6588FD2-164B-4DDE-9260-E26517416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32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093E40-6F04-4491-9C8D-06005D9BB3A5}"/>
              </a:ext>
            </a:extLst>
          </p:cNvPr>
          <p:cNvGrpSpPr/>
          <p:nvPr userDrawn="1"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E9CB3F7-3ABC-4104-B98A-0121ACF534AE}"/>
                </a:ext>
              </a:extLst>
            </p:cNvPr>
            <p:cNvSpPr/>
            <p:nvPr userDrawn="1"/>
          </p:nvSpPr>
          <p:spPr>
            <a:xfrm>
              <a:off x="1490608" y="1750568"/>
              <a:ext cx="10103020" cy="5107432"/>
            </a:xfrm>
            <a:custGeom>
              <a:avLst/>
              <a:gdLst>
                <a:gd name="connsiteX0" fmla="*/ 6871207 w 10103020"/>
                <a:gd name="connsiteY0" fmla="*/ 1379 h 5107432"/>
                <a:gd name="connsiteX1" fmla="*/ 10061003 w 10103020"/>
                <a:gd name="connsiteY1" fmla="*/ 2144415 h 5107432"/>
                <a:gd name="connsiteX2" fmla="*/ 8937022 w 10103020"/>
                <a:gd name="connsiteY2" fmla="*/ 5053985 h 5107432"/>
                <a:gd name="connsiteX3" fmla="*/ 8872567 w 10103020"/>
                <a:gd name="connsiteY3" fmla="*/ 5107432 h 5107432"/>
                <a:gd name="connsiteX4" fmla="*/ 13161 w 10103020"/>
                <a:gd name="connsiteY4" fmla="*/ 5107432 h 5107432"/>
                <a:gd name="connsiteX5" fmla="*/ 3817 w 10103020"/>
                <a:gd name="connsiteY5" fmla="*/ 5033897 h 5107432"/>
                <a:gd name="connsiteX6" fmla="*/ 4513496 w 10103020"/>
                <a:gd name="connsiteY6" fmla="*/ 417007 h 5107432"/>
                <a:gd name="connsiteX7" fmla="*/ 6871207 w 10103020"/>
                <a:gd name="connsiteY7" fmla="*/ 1379 h 510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03020" h="5107432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81A0AE-40AD-4CC1-89EF-16D86FD8CD17}"/>
                </a:ext>
              </a:extLst>
            </p:cNvPr>
            <p:cNvSpPr/>
            <p:nvPr userDrawn="1"/>
          </p:nvSpPr>
          <p:spPr>
            <a:xfrm>
              <a:off x="695401" y="1241443"/>
              <a:ext cx="9953877" cy="5616559"/>
            </a:xfrm>
            <a:custGeom>
              <a:avLst/>
              <a:gdLst>
                <a:gd name="connsiteX0" fmla="*/ 8316277 w 9953877"/>
                <a:gd name="connsiteY0" fmla="*/ 1305 h 5616559"/>
                <a:gd name="connsiteX1" fmla="*/ 9953877 w 9953877"/>
                <a:gd name="connsiteY1" fmla="*/ 2552872 h 5616559"/>
                <a:gd name="connsiteX2" fmla="*/ 8605150 w 9953877"/>
                <a:gd name="connsiteY2" fmla="*/ 5468034 h 5616559"/>
                <a:gd name="connsiteX3" fmla="*/ 8447294 w 9953877"/>
                <a:gd name="connsiteY3" fmla="*/ 5616559 h 5616559"/>
                <a:gd name="connsiteX4" fmla="*/ 2330142 w 9953877"/>
                <a:gd name="connsiteY4" fmla="*/ 5616559 h 5616559"/>
                <a:gd name="connsiteX5" fmla="*/ 2101259 w 9953877"/>
                <a:gd name="connsiteY5" fmla="*/ 5468034 h 5616559"/>
                <a:gd name="connsiteX6" fmla="*/ 0 w 9953877"/>
                <a:gd name="connsiteY6" fmla="*/ 2552872 h 5616559"/>
                <a:gd name="connsiteX7" fmla="*/ 6085691 w 9953877"/>
                <a:gd name="connsiteY7" fmla="*/ 666388 h 5616559"/>
                <a:gd name="connsiteX8" fmla="*/ 8316277 w 9953877"/>
                <a:gd name="connsiteY8" fmla="*/ 1305 h 561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3877" h="5616559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A1E088-FCC0-4BEB-ACA0-B59E2AF07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3431" y="1988719"/>
            <a:ext cx="9505181" cy="36994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5675" y="5880905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Figure">
            <a:extLst>
              <a:ext uri="{FF2B5EF4-FFF2-40B4-BE49-F238E27FC236}">
                <a16:creationId xmlns:a16="http://schemas.microsoft.com/office/drawing/2014/main" id="{A97C9F97-6012-41FB-8B5B-65E606A8CDCD}"/>
              </a:ext>
            </a:extLst>
          </p:cNvPr>
          <p:cNvSpPr/>
          <p:nvPr userDrawn="1"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6" name="Figure">
            <a:extLst>
              <a:ext uri="{FF2B5EF4-FFF2-40B4-BE49-F238E27FC236}">
                <a16:creationId xmlns:a16="http://schemas.microsoft.com/office/drawing/2014/main" id="{A3638349-9CD9-430D-99DB-C2B0F278F4AC}"/>
              </a:ext>
            </a:extLst>
          </p:cNvPr>
          <p:cNvSpPr/>
          <p:nvPr userDrawn="1"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9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ig Le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</p:spPr>
        <p:txBody>
          <a:bodyPr lIns="0" anchor="b">
            <a:noAutofit/>
          </a:bodyPr>
          <a:lstStyle>
            <a:lvl1pPr>
              <a:defRPr sz="115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D05D1D-5FB4-4F4A-B9D3-9E6F632B7EAC}"/>
              </a:ext>
            </a:extLst>
          </p:cNvPr>
          <p:cNvGrpSpPr/>
          <p:nvPr userDrawn="1"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E6B168-566B-473C-AA14-D312485321F1}"/>
                </a:ext>
              </a:extLst>
            </p:cNvPr>
            <p:cNvSpPr/>
            <p:nvPr userDrawn="1"/>
          </p:nvSpPr>
          <p:spPr>
            <a:xfrm>
              <a:off x="8329881" y="1"/>
              <a:ext cx="3862120" cy="4184987"/>
            </a:xfrm>
            <a:custGeom>
              <a:avLst/>
              <a:gdLst>
                <a:gd name="connsiteX0" fmla="*/ 72632 w 3862120"/>
                <a:gd name="connsiteY0" fmla="*/ 0 h 4184987"/>
                <a:gd name="connsiteX1" fmla="*/ 3862120 w 3862120"/>
                <a:gd name="connsiteY1" fmla="*/ 0 h 4184987"/>
                <a:gd name="connsiteX2" fmla="*/ 3862120 w 3862120"/>
                <a:gd name="connsiteY2" fmla="*/ 4018645 h 4184987"/>
                <a:gd name="connsiteX3" fmla="*/ 3849798 w 3862120"/>
                <a:gd name="connsiteY3" fmla="*/ 4027418 h 4184987"/>
                <a:gd name="connsiteX4" fmla="*/ 3409263 w 3862120"/>
                <a:gd name="connsiteY4" fmla="*/ 4179440 h 4184987"/>
                <a:gd name="connsiteX5" fmla="*/ 11722 w 3862120"/>
                <a:gd name="connsiteY5" fmla="*/ 786066 h 4184987"/>
                <a:gd name="connsiteX6" fmla="*/ 49002 w 3862120"/>
                <a:gd name="connsiteY6" fmla="*/ 88876 h 418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62120" h="4184987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96AA19-84B7-430D-8805-1FC9E3124763}"/>
                </a:ext>
              </a:extLst>
            </p:cNvPr>
            <p:cNvSpPr/>
            <p:nvPr userDrawn="1"/>
          </p:nvSpPr>
          <p:spPr>
            <a:xfrm>
              <a:off x="7390509" y="0"/>
              <a:ext cx="4801492" cy="4017462"/>
            </a:xfrm>
            <a:custGeom>
              <a:avLst/>
              <a:gdLst>
                <a:gd name="connsiteX0" fmla="*/ 2063453 w 4801492"/>
                <a:gd name="connsiteY0" fmla="*/ 0 h 4017462"/>
                <a:gd name="connsiteX1" fmla="*/ 4801492 w 4801492"/>
                <a:gd name="connsiteY1" fmla="*/ 0 h 4017462"/>
                <a:gd name="connsiteX2" fmla="*/ 4801492 w 4801492"/>
                <a:gd name="connsiteY2" fmla="*/ 3620618 h 4017462"/>
                <a:gd name="connsiteX3" fmla="*/ 4540736 w 4801492"/>
                <a:gd name="connsiteY3" fmla="*/ 3716067 h 4017462"/>
                <a:gd name="connsiteX4" fmla="*/ 3663094 w 4801492"/>
                <a:gd name="connsiteY4" fmla="*/ 3936581 h 4017462"/>
                <a:gd name="connsiteX5" fmla="*/ 88907 w 4801492"/>
                <a:gd name="connsiteY5" fmla="*/ 3068732 h 4017462"/>
                <a:gd name="connsiteX6" fmla="*/ 1919217 w 4801492"/>
                <a:gd name="connsiteY6" fmla="*/ 89093 h 401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1492" h="4017462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505493-CC1B-41AE-918B-437E8B2856BA}"/>
                </a:ext>
              </a:extLst>
            </p:cNvPr>
            <p:cNvSpPr/>
            <p:nvPr userDrawn="1"/>
          </p:nvSpPr>
          <p:spPr>
            <a:xfrm>
              <a:off x="6831384" y="0"/>
              <a:ext cx="5360617" cy="3642236"/>
            </a:xfrm>
            <a:custGeom>
              <a:avLst/>
              <a:gdLst>
                <a:gd name="connsiteX0" fmla="*/ 320472 w 5360617"/>
                <a:gd name="connsiteY0" fmla="*/ 0 h 3642236"/>
                <a:gd name="connsiteX1" fmla="*/ 5360617 w 5360617"/>
                <a:gd name="connsiteY1" fmla="*/ 0 h 3642236"/>
                <a:gd name="connsiteX2" fmla="*/ 5360617 w 5360617"/>
                <a:gd name="connsiteY2" fmla="*/ 3227025 h 3642236"/>
                <a:gd name="connsiteX3" fmla="*/ 5351732 w 5360617"/>
                <a:gd name="connsiteY3" fmla="*/ 3232995 h 3642236"/>
                <a:gd name="connsiteX4" fmla="*/ 4028504 w 5360617"/>
                <a:gd name="connsiteY4" fmla="*/ 3642236 h 3642236"/>
                <a:gd name="connsiteX5" fmla="*/ 0 w 5360617"/>
                <a:gd name="connsiteY5" fmla="*/ 624863 h 3642236"/>
                <a:gd name="connsiteX6" fmla="*/ 286013 w 5360617"/>
                <a:gd name="connsiteY6" fmla="*/ 23255 h 364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60617" h="3642236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81426F-5F00-40E9-AA9A-0496C69403A1}"/>
                </a:ext>
              </a:extLst>
            </p:cNvPr>
            <p:cNvSpPr/>
            <p:nvPr userDrawn="1"/>
          </p:nvSpPr>
          <p:spPr>
            <a:xfrm>
              <a:off x="11397987" y="3867634"/>
              <a:ext cx="794014" cy="1182847"/>
            </a:xfrm>
            <a:custGeom>
              <a:avLst/>
              <a:gdLst>
                <a:gd name="connsiteX0" fmla="*/ 794014 w 794014"/>
                <a:gd name="connsiteY0" fmla="*/ 0 h 1182847"/>
                <a:gd name="connsiteX1" fmla="*/ 794014 w 794014"/>
                <a:gd name="connsiteY1" fmla="*/ 1127001 h 1182847"/>
                <a:gd name="connsiteX2" fmla="*/ 772413 w 794014"/>
                <a:gd name="connsiteY2" fmla="*/ 1134386 h 1182847"/>
                <a:gd name="connsiteX3" fmla="*/ 89247 w 794014"/>
                <a:gd name="connsiteY3" fmla="*/ 1098613 h 1182847"/>
                <a:gd name="connsiteX4" fmla="*/ 265906 w 794014"/>
                <a:gd name="connsiteY4" fmla="*/ 295654 h 1182847"/>
                <a:gd name="connsiteX5" fmla="*/ 696781 w 794014"/>
                <a:gd name="connsiteY5" fmla="*/ 18560 h 118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4014" h="1182847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" name="Figure">
              <a:extLst>
                <a:ext uri="{FF2B5EF4-FFF2-40B4-BE49-F238E27FC236}">
                  <a16:creationId xmlns:a16="http://schemas.microsoft.com/office/drawing/2014/main" id="{02F9D22C-FFCD-4847-91CD-37F4DCBD6075}"/>
                </a:ext>
              </a:extLst>
            </p:cNvPr>
            <p:cNvSpPr/>
            <p:nvPr userDrawn="1"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2" name="Figure">
              <a:extLst>
                <a:ext uri="{FF2B5EF4-FFF2-40B4-BE49-F238E27FC236}">
                  <a16:creationId xmlns:a16="http://schemas.microsoft.com/office/drawing/2014/main" id="{7CFEC0CE-FB43-4333-9853-7B5924F208AC}"/>
                </a:ext>
              </a:extLst>
            </p:cNvPr>
            <p:cNvSpPr/>
            <p:nvPr userDrawn="1"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03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DDE6-2F8A-471E-A518-BB13DA06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6C1B7-14B4-4C6B-8DF9-AFB9829E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9B972-84A1-4343-BCEB-B050BA69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FF48D-D008-47E7-B3ED-D6F0B4FF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09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7659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417A-FFFC-4C38-B511-2722630C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8D7D-4E0A-454B-A79D-902EC54D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4BDBD-06AB-4C31-B0F2-5DD5B4B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11E0C-F3A6-4B16-B9AB-5E3667F0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8BFA-BFF6-490C-A0BA-416294E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F87B-2F0A-4942-B880-E8B34C5B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32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D006-0636-42F1-9CDF-76666726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6E0F-BBDE-45B8-A505-73F0AE50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661E-F16E-4409-B697-46876AB7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D03C0-D476-4B22-AB2A-BA13BA5C6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A3DD0-1B03-47CD-9B52-1B55BFD7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505A7-5B4D-4CC0-855A-D8B27D3C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B9F58-8B33-4A6B-83B6-DACBFF55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49A68-E101-43C8-B949-D8505E24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220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187B-8DFC-4E18-8A9E-DEF483D4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F1B9-C192-4ED5-8F68-EECA7418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9952C-E188-44F7-B6AC-FEAD53B9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02327-A8DE-42E1-B8ED-620CCCFD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43995-4F62-42E0-B06A-F6DF5AE8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A0555-7BBD-4C3E-81F3-FF0C1E2D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6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A3C7-7567-46E4-A65B-A3825FBD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830-2640-4EEC-B623-30A512C0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28248" y="6356350"/>
            <a:ext cx="3025552" cy="365125"/>
          </a:xfrm>
        </p:spPr>
        <p:txBody>
          <a:bodyPr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</p:spTree>
    <p:extLst>
      <p:ext uri="{BB962C8B-B14F-4D97-AF65-F5344CB8AC3E}">
        <p14:creationId xmlns:p14="http://schemas.microsoft.com/office/powerpoint/2010/main" val="427953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3F18-26BE-440C-8365-DBFFCAFF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0AD9F-8698-4DE9-B5C3-5A411C6C5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F8511-FDD6-4BC9-9817-97FAF38EE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8457-7F83-48BF-B23C-E2D90546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9A64-2BF7-4F52-8193-200FAF37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E87D1-7122-4984-8CBE-AAA7EC69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30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5A18-C7BB-4A58-BFDC-25892F9D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CCC6E-55D7-4343-85BB-C0C54327A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68ACC-43DC-4377-8A40-C0B6C151C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C815-BA82-4032-9939-8245E0FB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D39EA-5B18-4FD5-A2CE-AEC5F7F8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684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393DF-F0D3-438F-A020-FADDF18C8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6B2C9-FF10-47A1-BB7D-7B37D1FBB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18FE7-5958-4284-9AC4-3C364206D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196B1-38F8-4FA2-9040-4D7BE424B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D1661-8695-4862-93E8-E000D83F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34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ransition">
    <p:bg>
      <p:bgPr>
        <a:solidFill>
          <a:srgbClr val="222A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021288"/>
            <a:ext cx="12192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00456" y="6214072"/>
            <a:ext cx="1627773" cy="4511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4937768"/>
            <a:ext cx="1095488" cy="108352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8704796" y="6336792"/>
            <a:ext cx="1470980" cy="307777"/>
            <a:chOff x="8616280" y="6285754"/>
            <a:chExt cx="1470980" cy="307777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8616280" y="6285754"/>
              <a:ext cx="14709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solidFill>
                    <a:schemeClr val="bg2">
                      <a:lumMod val="75000"/>
                    </a:schemeClr>
                  </a:solidFill>
                </a:rPr>
                <a:t>Made with       by </a:t>
              </a:r>
            </a:p>
          </p:txBody>
        </p:sp>
        <p:sp>
          <p:nvSpPr>
            <p:cNvPr id="13" name="Freeform 290"/>
            <p:cNvSpPr/>
            <p:nvPr userDrawn="1"/>
          </p:nvSpPr>
          <p:spPr>
            <a:xfrm>
              <a:off x="9544347" y="6374509"/>
              <a:ext cx="152053" cy="130265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4646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00" b="19391"/>
          <a:stretch/>
        </p:blipFill>
        <p:spPr>
          <a:xfrm>
            <a:off x="11096512" y="5774480"/>
            <a:ext cx="1095488" cy="108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97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/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/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/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01068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6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3200"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5997A6-0989-4ABE-9EE2-FAC905B671FA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197236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0258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E753932-AFD4-4105-9EE3-5F7970C933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3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1556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7B140BD1-698E-4732-9187-BE372F8EAB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7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54997-06A4-499B-8E6A-8EF1A89E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3C88D-292F-4F8A-8FA3-E750F0E6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7DAC-648B-41B2-BAA1-D87B8840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Date Here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3268-5839-4ECF-A52B-BE90FB6F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0931-55D2-4DD7-B350-755D5AC9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7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14" r:id="rId3"/>
    <p:sldLayoutId id="2147483927" r:id="rId4"/>
    <p:sldLayoutId id="2147483936" r:id="rId5"/>
    <p:sldLayoutId id="2147483915" r:id="rId6"/>
    <p:sldLayoutId id="2147483929" r:id="rId7"/>
    <p:sldLayoutId id="2147483945" r:id="rId8"/>
    <p:sldLayoutId id="2147483946" r:id="rId9"/>
    <p:sldLayoutId id="2147483937" r:id="rId10"/>
    <p:sldLayoutId id="2147483942" r:id="rId11"/>
    <p:sldLayoutId id="2147483943" r:id="rId12"/>
    <p:sldLayoutId id="2147483938" r:id="rId13"/>
    <p:sldLayoutId id="2147483939" r:id="rId14"/>
    <p:sldLayoutId id="2147483918" r:id="rId15"/>
    <p:sldLayoutId id="2147483944" r:id="rId16"/>
    <p:sldLayoutId id="2147483916" r:id="rId17"/>
    <p:sldLayoutId id="2147483917" r:id="rId18"/>
    <p:sldLayoutId id="2147483920" r:id="rId19"/>
    <p:sldLayoutId id="2147483921" r:id="rId20"/>
    <p:sldLayoutId id="2147483922" r:id="rId21"/>
    <p:sldLayoutId id="2147483923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137160"/>
            <a:ext cx="10972800" cy="7078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/>
        </p:nvSpPr>
        <p:spPr>
          <a:xfrm rot="5400000">
            <a:off x="11604686" y="5799924"/>
            <a:ext cx="183915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prstClr val="black"/>
                </a:solidFill>
              </a:rPr>
              <a:t>© Copyright Showeet.com</a:t>
            </a:r>
          </a:p>
        </p:txBody>
      </p:sp>
    </p:spTree>
    <p:extLst>
      <p:ext uri="{BB962C8B-B14F-4D97-AF65-F5344CB8AC3E}">
        <p14:creationId xmlns:p14="http://schemas.microsoft.com/office/powerpoint/2010/main" val="39747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hf hdr="0"/>
  <p:txStyles>
    <p:titleStyle>
      <a:lvl1pPr algn="r" defTabSz="914354" rtl="0" eaLnBrk="1" latinLnBrk="0" hangingPunct="1">
        <a:spcBef>
          <a:spcPct val="0"/>
        </a:spcBef>
        <a:buNone/>
        <a:defRPr lang="en-US" sz="4000" b="1" kern="1200" cap="all" normalizeH="0" baseline="0" dirty="0">
          <a:solidFill>
            <a:srgbClr val="2F3A46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342882" indent="-342882" algn="l" defTabSz="914354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13" indent="-285737" algn="l" defTabSz="914354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294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120" indent="-228589" algn="l" defTabSz="914354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298" indent="-228589" algn="l" defTabSz="914354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75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474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26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38930" y="341031"/>
            <a:ext cx="2914141" cy="8047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185947" y="2158991"/>
            <a:ext cx="7820106" cy="34163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 defTabSz="914354"/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Free </a:t>
            </a:r>
            <a:r>
              <a:rPr lang="en-US" sz="5400">
                <a:solidFill>
                  <a:schemeClr val="bg1"/>
                </a:solidFill>
                <a:latin typeface="Calibri Light" panose="020F0302020204030204" pitchFamily="34" charset="0"/>
              </a:rPr>
              <a:t>creative templates</a:t>
            </a:r>
            <a:r>
              <a:rPr lang="en-US" sz="5400" dirty="0">
                <a:solidFill>
                  <a:schemeClr val="bg1"/>
                </a:solidFill>
                <a:latin typeface="Calibri Light" panose="020F0302020204030204" pitchFamily="34" charset="0"/>
              </a:rPr>
              <a:t>, charts, diagrams and maps for your outstanding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8008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hdr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26" Type="http://schemas.openxmlformats.org/officeDocument/2006/relationships/image" Target="../media/image30.sv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0.sv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24" Type="http://schemas.openxmlformats.org/officeDocument/2006/relationships/image" Target="../media/image28.sv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sv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Relationship Id="rId22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58EDE2-9C12-4E95-AE15-1944DE252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7648" y="2276872"/>
            <a:ext cx="6462464" cy="2232248"/>
          </a:xfrm>
        </p:spPr>
        <p:txBody>
          <a:bodyPr>
            <a:noAutofit/>
          </a:bodyPr>
          <a:lstStyle/>
          <a:p>
            <a:pPr marL="0" indent="0">
              <a:lnSpc>
                <a:spcPts val="8800"/>
              </a:lnSpc>
              <a:buNone/>
            </a:pPr>
            <a:r>
              <a:rPr lang="en-US" sz="4000" b="1" dirty="0">
                <a:solidFill>
                  <a:srgbClr val="E4625C"/>
                </a:solidFill>
                <a:highlight>
                  <a:srgbClr val="E4E4E4"/>
                </a:highlight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Find It: Reconnecting Lost Items with Their Owners</a:t>
            </a:r>
            <a:endParaRPr lang="en-US" sz="4000" dirty="0">
              <a:solidFill>
                <a:srgbClr val="E4625C"/>
              </a:solidFill>
              <a:highlight>
                <a:srgbClr val="E4E4E4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09776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494300"/>
            <a:ext cx="9144000" cy="1015663"/>
          </a:xfrm>
        </p:spPr>
        <p:txBody>
          <a:bodyPr/>
          <a:lstStyle/>
          <a:p>
            <a:r>
              <a:rPr lang="en-US" dirty="0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612737" y="2137172"/>
            <a:ext cx="6966526" cy="1291828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4001241-F3FA-F849-F37F-CA49F5BFD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138" y="0"/>
            <a:ext cx="1220713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044609-0748-E1B7-35A4-49F5676BE96B}"/>
              </a:ext>
            </a:extLst>
          </p:cNvPr>
          <p:cNvSpPr txBox="1"/>
          <p:nvPr/>
        </p:nvSpPr>
        <p:spPr>
          <a:xfrm>
            <a:off x="7373637" y="5438374"/>
            <a:ext cx="4176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MADE BY -  Vijay Solanki</a:t>
            </a:r>
          </a:p>
        </p:txBody>
      </p:sp>
    </p:spTree>
    <p:extLst>
      <p:ext uri="{BB962C8B-B14F-4D97-AF65-F5344CB8AC3E}">
        <p14:creationId xmlns:p14="http://schemas.microsoft.com/office/powerpoint/2010/main" val="122388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8356" y="827058"/>
            <a:ext cx="2448272" cy="999776"/>
          </a:xfrm>
        </p:spPr>
        <p:txBody>
          <a:bodyPr>
            <a:normAutofit fontScale="90000"/>
          </a:bodyPr>
          <a:lstStyle/>
          <a:p>
            <a:pPr>
              <a:lnSpc>
                <a:spcPts val="6350"/>
              </a:lnSpc>
            </a:pPr>
            <a:r>
              <a:rPr lang="en-US" sz="4000" dirty="0">
                <a:solidFill>
                  <a:srgbClr val="403551"/>
                </a:solidFill>
              </a:rPr>
              <a:t>2</a:t>
            </a:r>
            <a:r>
              <a:rPr lang="en-US" sz="4000" baseline="30000" dirty="0">
                <a:solidFill>
                  <a:srgbClr val="403551"/>
                </a:solidFill>
              </a:rPr>
              <a:t>nd</a:t>
            </a:r>
            <a:r>
              <a:rPr lang="en-US" sz="4000" dirty="0">
                <a:solidFill>
                  <a:srgbClr val="403551"/>
                </a:solidFill>
              </a:rPr>
              <a:t> yr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90E89F-6BA3-DD13-FCAD-E31C86701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0439"/>
            <a:ext cx="2465119" cy="1443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275" endPos="40000" dist="101600" dir="5400000" sy="-100000" algn="bl" rotWithShape="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EE1A8EC-C51B-CA29-A61F-77D46C7E007D}"/>
              </a:ext>
            </a:extLst>
          </p:cNvPr>
          <p:cNvSpPr txBox="1">
            <a:spLocks/>
          </p:cNvSpPr>
          <p:nvPr/>
        </p:nvSpPr>
        <p:spPr>
          <a:xfrm>
            <a:off x="-960784" y="1340768"/>
            <a:ext cx="8282136" cy="12878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lnSpc>
                <a:spcPts val="6350"/>
              </a:lnSpc>
            </a:pPr>
            <a:r>
              <a:rPr lang="en-US" sz="4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TEAM INTRODUCTION</a:t>
            </a:r>
            <a:endParaRPr lang="en-US" sz="4800" u="sng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A76DA5-F8ED-7545-45CC-262E5EE03975}"/>
              </a:ext>
            </a:extLst>
          </p:cNvPr>
          <p:cNvSpPr txBox="1">
            <a:spLocks/>
          </p:cNvSpPr>
          <p:nvPr/>
        </p:nvSpPr>
        <p:spPr>
          <a:xfrm>
            <a:off x="487760" y="2501280"/>
            <a:ext cx="10515600" cy="3520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ts val="6350"/>
              </a:lnSpc>
            </a:pPr>
            <a:r>
              <a:rPr lang="en-US" sz="3600" dirty="0">
                <a:solidFill>
                  <a:srgbClr val="403551"/>
                </a:solidFill>
              </a:rPr>
              <a:t>Vikas Kushwaha      </a:t>
            </a:r>
            <a:br>
              <a:rPr lang="en-US" sz="3600" dirty="0">
                <a:solidFill>
                  <a:srgbClr val="403551"/>
                </a:solidFill>
              </a:rPr>
            </a:br>
            <a:r>
              <a:rPr lang="en-US" sz="3600" dirty="0">
                <a:solidFill>
                  <a:srgbClr val="403551"/>
                </a:solidFill>
              </a:rPr>
              <a:t>Vijay Solanki</a:t>
            </a:r>
            <a:br>
              <a:rPr lang="en-US" sz="3600" dirty="0">
                <a:solidFill>
                  <a:srgbClr val="403551"/>
                </a:solidFill>
              </a:rPr>
            </a:br>
            <a:r>
              <a:rPr lang="en-US" sz="3600" dirty="0">
                <a:solidFill>
                  <a:srgbClr val="403551"/>
                </a:solidFill>
              </a:rPr>
              <a:t>Aditya Kumar</a:t>
            </a:r>
            <a:br>
              <a:rPr lang="en-US" sz="3600" dirty="0">
                <a:solidFill>
                  <a:srgbClr val="403551"/>
                </a:solidFill>
              </a:rPr>
            </a:br>
            <a:r>
              <a:rPr lang="en-US" sz="3600" dirty="0">
                <a:solidFill>
                  <a:srgbClr val="403551"/>
                </a:solidFill>
              </a:rPr>
              <a:t>Suraj </a:t>
            </a:r>
            <a:r>
              <a:rPr lang="en-US" sz="3600" dirty="0" err="1">
                <a:solidFill>
                  <a:srgbClr val="403551"/>
                </a:solidFill>
              </a:rPr>
              <a:t>Bhan</a:t>
            </a:r>
            <a:endParaRPr lang="en-US" sz="5400" dirty="0">
              <a:solidFill>
                <a:srgbClr val="40355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960893-809E-0669-ABFA-C9126285D0D0}"/>
              </a:ext>
            </a:extLst>
          </p:cNvPr>
          <p:cNvSpPr txBox="1">
            <a:spLocks/>
          </p:cNvSpPr>
          <p:nvPr/>
        </p:nvSpPr>
        <p:spPr>
          <a:xfrm>
            <a:off x="911424" y="0"/>
            <a:ext cx="8282136" cy="12878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lnSpc>
                <a:spcPts val="6350"/>
              </a:lnSpc>
            </a:pPr>
            <a:r>
              <a:rPr lang="en-US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Smack Coders </a:t>
            </a:r>
          </a:p>
        </p:txBody>
      </p:sp>
    </p:spTree>
    <p:extLst>
      <p:ext uri="{BB962C8B-B14F-4D97-AF65-F5344CB8AC3E}">
        <p14:creationId xmlns:p14="http://schemas.microsoft.com/office/powerpoint/2010/main" val="28908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B085B4-F834-B308-6FA2-7DA991058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2821875"/>
            <a:ext cx="10515600" cy="2852737"/>
          </a:xfrm>
        </p:spPr>
        <p:txBody>
          <a:bodyPr/>
          <a:lstStyle/>
          <a:p>
            <a:r>
              <a:rPr lang="en-US" sz="6000" b="1" dirty="0">
                <a:solidFill>
                  <a:srgbClr val="F9BE7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The Problem: Everyday Losses </a:t>
            </a:r>
            <a:r>
              <a:rPr lang="en-US" sz="6000" dirty="0">
                <a:solidFill>
                  <a:srgbClr val="F9BE7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&amp; </a:t>
            </a:r>
            <a:r>
              <a:rPr lang="en-US" sz="6000" dirty="0"/>
              <a:t>Inefficient Recovery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938F7CA-C27D-DA16-C177-0BB0CC74A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" y="2502"/>
            <a:ext cx="2694931" cy="155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05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359696" y="532569"/>
            <a:ext cx="8428529" cy="113223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Problem Statements: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1175" indent="-511175"/>
            <a:r>
              <a:rPr lang="en-US" sz="3200" b="1" dirty="0"/>
              <a:t>People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FFC000"/>
                </a:solidFill>
              </a:rPr>
              <a:t>LOST</a:t>
            </a:r>
            <a:r>
              <a:rPr lang="en-US" sz="3200" dirty="0">
                <a:solidFill>
                  <a:srgbClr val="FFC000"/>
                </a:solidFill>
              </a:rPr>
              <a:t> </a:t>
            </a:r>
            <a:r>
              <a:rPr lang="en-US" sz="3200" b="1" dirty="0"/>
              <a:t>documents, belongings, or even children</a:t>
            </a:r>
            <a:r>
              <a:rPr lang="en-US" sz="3200" dirty="0"/>
              <a:t> in crowded places.</a:t>
            </a:r>
          </a:p>
          <a:p>
            <a:pPr marL="511175" indent="-511175"/>
            <a:r>
              <a:rPr lang="en-US" sz="3200" dirty="0"/>
              <a:t>The </a:t>
            </a:r>
            <a:r>
              <a:rPr lang="en-US" sz="3200" b="1" dirty="0"/>
              <a:t>finder often fails to return</a:t>
            </a:r>
            <a:r>
              <a:rPr lang="en-US" sz="3200" dirty="0"/>
              <a:t> the lost item due to a lack of proper communication.</a:t>
            </a:r>
          </a:p>
          <a:p>
            <a:pPr marL="511175" indent="-511175"/>
            <a:r>
              <a:rPr lang="en-US" sz="3200" dirty="0"/>
              <a:t>Even in this digital era, </a:t>
            </a:r>
            <a:r>
              <a:rPr lang="en-US" sz="3200" b="1" dirty="0"/>
              <a:t>connecting with the rightful owner remain difficult.</a:t>
            </a:r>
          </a:p>
          <a:p>
            <a:pPr marL="511175" indent="-511175"/>
            <a:r>
              <a:rPr lang="en-US" sz="3300" dirty="0"/>
              <a:t>Lost &amp; found messages </a:t>
            </a:r>
            <a:r>
              <a:rPr lang="en-US" sz="3300" b="1" dirty="0"/>
              <a:t>circulate in WhatsApp groups</a:t>
            </a:r>
            <a:r>
              <a:rPr lang="en-US" sz="3300" dirty="0"/>
              <a:t>, but they often </a:t>
            </a:r>
            <a:r>
              <a:rPr lang="en-US" sz="3300" b="1" dirty="0"/>
              <a:t>fail to reach the actual person</a:t>
            </a:r>
            <a:r>
              <a:rPr lang="en-US" sz="3300" dirty="0"/>
              <a:t>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6E9779-5059-4C5A-A10E-A924E6ADE5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593433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CD3355-B4A4-4E55-A950-CD8ADCDE7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How Our </a:t>
            </a:r>
            <a:r>
              <a:rPr lang="en-US" dirty="0">
                <a:solidFill>
                  <a:schemeClr val="accent2"/>
                </a:solidFill>
              </a:rPr>
              <a:t>Website</a:t>
            </a:r>
            <a:r>
              <a:rPr lang="en-US" dirty="0"/>
              <a:t> Will Help Reunite Lost People &amp; Items Efficiently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07DF6C6-0216-432A-B2F2-9D5487A44184}"/>
              </a:ext>
            </a:extLst>
          </p:cNvPr>
          <p:cNvGrpSpPr/>
          <p:nvPr/>
        </p:nvGrpSpPr>
        <p:grpSpPr>
          <a:xfrm>
            <a:off x="3876856" y="1615314"/>
            <a:ext cx="4438289" cy="4595745"/>
            <a:chOff x="4033975" y="1942343"/>
            <a:chExt cx="4122464" cy="426871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06FACEC-C924-4022-8132-C703A6CFB49D}"/>
                </a:ext>
              </a:extLst>
            </p:cNvPr>
            <p:cNvGrpSpPr/>
            <p:nvPr/>
          </p:nvGrpSpPr>
          <p:grpSpPr>
            <a:xfrm>
              <a:off x="5538629" y="5732127"/>
              <a:ext cx="1118377" cy="478932"/>
              <a:chOff x="5538629" y="5732127"/>
              <a:chExt cx="1118377" cy="478932"/>
            </a:xfrm>
          </p:grpSpPr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C95F169F-4A0D-4395-BF60-1A9D45307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629" y="5732127"/>
                <a:ext cx="1118377" cy="195748"/>
              </a:xfrm>
              <a:custGeom>
                <a:avLst/>
                <a:gdLst>
                  <a:gd name="T0" fmla="*/ 692 w 759"/>
                  <a:gd name="T1" fmla="*/ 133 h 133"/>
                  <a:gd name="T2" fmla="*/ 67 w 759"/>
                  <a:gd name="T3" fmla="*/ 133 h 133"/>
                  <a:gd name="T4" fmla="*/ 0 w 759"/>
                  <a:gd name="T5" fmla="*/ 67 h 133"/>
                  <a:gd name="T6" fmla="*/ 0 w 759"/>
                  <a:gd name="T7" fmla="*/ 67 h 133"/>
                  <a:gd name="T8" fmla="*/ 67 w 759"/>
                  <a:gd name="T9" fmla="*/ 0 h 133"/>
                  <a:gd name="T10" fmla="*/ 692 w 759"/>
                  <a:gd name="T11" fmla="*/ 0 h 133"/>
                  <a:gd name="T12" fmla="*/ 759 w 759"/>
                  <a:gd name="T13" fmla="*/ 67 h 133"/>
                  <a:gd name="T14" fmla="*/ 759 w 759"/>
                  <a:gd name="T15" fmla="*/ 67 h 133"/>
                  <a:gd name="T16" fmla="*/ 692 w 759"/>
                  <a:gd name="T17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9" h="133">
                    <a:moveTo>
                      <a:pt x="692" y="133"/>
                    </a:moveTo>
                    <a:cubicBezTo>
                      <a:pt x="67" y="133"/>
                      <a:pt x="67" y="133"/>
                      <a:pt x="67" y="133"/>
                    </a:cubicBezTo>
                    <a:cubicBezTo>
                      <a:pt x="30" y="133"/>
                      <a:pt x="0" y="104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30"/>
                      <a:pt x="30" y="0"/>
                      <a:pt x="67" y="0"/>
                    </a:cubicBezTo>
                    <a:cubicBezTo>
                      <a:pt x="692" y="0"/>
                      <a:pt x="692" y="0"/>
                      <a:pt x="692" y="0"/>
                    </a:cubicBezTo>
                    <a:cubicBezTo>
                      <a:pt x="729" y="0"/>
                      <a:pt x="759" y="30"/>
                      <a:pt x="759" y="67"/>
                    </a:cubicBezTo>
                    <a:cubicBezTo>
                      <a:pt x="759" y="67"/>
                      <a:pt x="759" y="67"/>
                      <a:pt x="759" y="67"/>
                    </a:cubicBezTo>
                    <a:cubicBezTo>
                      <a:pt x="759" y="104"/>
                      <a:pt x="729" y="133"/>
                      <a:pt x="692" y="13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2D95A972-75FB-4CDC-A6FC-DCB362368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629" y="6015311"/>
                <a:ext cx="1118377" cy="195748"/>
              </a:xfrm>
              <a:custGeom>
                <a:avLst/>
                <a:gdLst>
                  <a:gd name="T0" fmla="*/ 692 w 759"/>
                  <a:gd name="T1" fmla="*/ 133 h 133"/>
                  <a:gd name="T2" fmla="*/ 67 w 759"/>
                  <a:gd name="T3" fmla="*/ 133 h 133"/>
                  <a:gd name="T4" fmla="*/ 0 w 759"/>
                  <a:gd name="T5" fmla="*/ 67 h 133"/>
                  <a:gd name="T6" fmla="*/ 0 w 759"/>
                  <a:gd name="T7" fmla="*/ 67 h 133"/>
                  <a:gd name="T8" fmla="*/ 67 w 759"/>
                  <a:gd name="T9" fmla="*/ 0 h 133"/>
                  <a:gd name="T10" fmla="*/ 692 w 759"/>
                  <a:gd name="T11" fmla="*/ 0 h 133"/>
                  <a:gd name="T12" fmla="*/ 759 w 759"/>
                  <a:gd name="T13" fmla="*/ 67 h 133"/>
                  <a:gd name="T14" fmla="*/ 759 w 759"/>
                  <a:gd name="T15" fmla="*/ 67 h 133"/>
                  <a:gd name="T16" fmla="*/ 692 w 759"/>
                  <a:gd name="T17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59" h="133">
                    <a:moveTo>
                      <a:pt x="692" y="133"/>
                    </a:moveTo>
                    <a:cubicBezTo>
                      <a:pt x="67" y="133"/>
                      <a:pt x="67" y="133"/>
                      <a:pt x="67" y="133"/>
                    </a:cubicBezTo>
                    <a:cubicBezTo>
                      <a:pt x="30" y="133"/>
                      <a:pt x="0" y="104"/>
                      <a:pt x="0" y="67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30"/>
                      <a:pt x="30" y="0"/>
                      <a:pt x="67" y="0"/>
                    </a:cubicBezTo>
                    <a:cubicBezTo>
                      <a:pt x="692" y="0"/>
                      <a:pt x="692" y="0"/>
                      <a:pt x="692" y="0"/>
                    </a:cubicBezTo>
                    <a:cubicBezTo>
                      <a:pt x="729" y="0"/>
                      <a:pt x="759" y="30"/>
                      <a:pt x="759" y="67"/>
                    </a:cubicBezTo>
                    <a:cubicBezTo>
                      <a:pt x="759" y="67"/>
                      <a:pt x="759" y="67"/>
                      <a:pt x="759" y="67"/>
                    </a:cubicBezTo>
                    <a:cubicBezTo>
                      <a:pt x="759" y="104"/>
                      <a:pt x="729" y="133"/>
                      <a:pt x="692" y="13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0F53D81-3BA9-4A7F-A54F-CB31135CCA4A}"/>
                </a:ext>
              </a:extLst>
            </p:cNvPr>
            <p:cNvGrpSpPr/>
            <p:nvPr/>
          </p:nvGrpSpPr>
          <p:grpSpPr>
            <a:xfrm>
              <a:off x="4033975" y="1942343"/>
              <a:ext cx="4122464" cy="2161063"/>
              <a:chOff x="4033975" y="1891543"/>
              <a:chExt cx="4122464" cy="2161063"/>
            </a:xfrm>
          </p:grpSpPr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13A30FB6-5D9C-426B-8261-E7182F88F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17478" y="3969087"/>
                <a:ext cx="538961" cy="57420"/>
              </a:xfrm>
              <a:custGeom>
                <a:avLst/>
                <a:gdLst>
                  <a:gd name="T0" fmla="*/ 347 w 366"/>
                  <a:gd name="T1" fmla="*/ 39 h 39"/>
                  <a:gd name="T2" fmla="*/ 19 w 366"/>
                  <a:gd name="T3" fmla="*/ 39 h 39"/>
                  <a:gd name="T4" fmla="*/ 0 w 366"/>
                  <a:gd name="T5" fmla="*/ 19 h 39"/>
                  <a:gd name="T6" fmla="*/ 0 w 366"/>
                  <a:gd name="T7" fmla="*/ 19 h 39"/>
                  <a:gd name="T8" fmla="*/ 19 w 366"/>
                  <a:gd name="T9" fmla="*/ 0 h 39"/>
                  <a:gd name="T10" fmla="*/ 347 w 366"/>
                  <a:gd name="T11" fmla="*/ 0 h 39"/>
                  <a:gd name="T12" fmla="*/ 366 w 366"/>
                  <a:gd name="T13" fmla="*/ 19 h 39"/>
                  <a:gd name="T14" fmla="*/ 366 w 366"/>
                  <a:gd name="T15" fmla="*/ 19 h 39"/>
                  <a:gd name="T16" fmla="*/ 347 w 366"/>
                  <a:gd name="T17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6" h="39">
                    <a:moveTo>
                      <a:pt x="347" y="39"/>
                    </a:moveTo>
                    <a:cubicBezTo>
                      <a:pt x="19" y="39"/>
                      <a:pt x="19" y="39"/>
                      <a:pt x="19" y="39"/>
                    </a:cubicBezTo>
                    <a:cubicBezTo>
                      <a:pt x="8" y="39"/>
                      <a:pt x="0" y="30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8" y="0"/>
                      <a:pt x="19" y="0"/>
                    </a:cubicBezTo>
                    <a:cubicBezTo>
                      <a:pt x="347" y="0"/>
                      <a:pt x="347" y="0"/>
                      <a:pt x="347" y="0"/>
                    </a:cubicBezTo>
                    <a:cubicBezTo>
                      <a:pt x="357" y="0"/>
                      <a:pt x="366" y="9"/>
                      <a:pt x="366" y="19"/>
                    </a:cubicBezTo>
                    <a:cubicBezTo>
                      <a:pt x="366" y="19"/>
                      <a:pt x="366" y="19"/>
                      <a:pt x="366" y="19"/>
                    </a:cubicBezTo>
                    <a:cubicBezTo>
                      <a:pt x="366" y="30"/>
                      <a:pt x="357" y="39"/>
                      <a:pt x="347" y="3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CBC1127A-7214-403A-9871-5B42FFD41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5951" y="2538818"/>
                <a:ext cx="420207" cy="387582"/>
              </a:xfrm>
              <a:custGeom>
                <a:avLst/>
                <a:gdLst>
                  <a:gd name="T0" fmla="*/ 276 w 285"/>
                  <a:gd name="T1" fmla="*/ 35 h 263"/>
                  <a:gd name="T2" fmla="*/ 34 w 285"/>
                  <a:gd name="T3" fmla="*/ 256 h 263"/>
                  <a:gd name="T4" fmla="*/ 7 w 285"/>
                  <a:gd name="T5" fmla="*/ 254 h 263"/>
                  <a:gd name="T6" fmla="*/ 7 w 285"/>
                  <a:gd name="T7" fmla="*/ 254 h 263"/>
                  <a:gd name="T8" fmla="*/ 8 w 285"/>
                  <a:gd name="T9" fmla="*/ 227 h 263"/>
                  <a:gd name="T10" fmla="*/ 250 w 285"/>
                  <a:gd name="T11" fmla="*/ 7 h 263"/>
                  <a:gd name="T12" fmla="*/ 278 w 285"/>
                  <a:gd name="T13" fmla="*/ 8 h 263"/>
                  <a:gd name="T14" fmla="*/ 278 w 285"/>
                  <a:gd name="T15" fmla="*/ 8 h 263"/>
                  <a:gd name="T16" fmla="*/ 276 w 285"/>
                  <a:gd name="T17" fmla="*/ 35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5" h="263">
                    <a:moveTo>
                      <a:pt x="276" y="35"/>
                    </a:moveTo>
                    <a:cubicBezTo>
                      <a:pt x="34" y="256"/>
                      <a:pt x="34" y="256"/>
                      <a:pt x="34" y="256"/>
                    </a:cubicBezTo>
                    <a:cubicBezTo>
                      <a:pt x="26" y="263"/>
                      <a:pt x="14" y="262"/>
                      <a:pt x="7" y="254"/>
                    </a:cubicBezTo>
                    <a:cubicBezTo>
                      <a:pt x="7" y="254"/>
                      <a:pt x="7" y="254"/>
                      <a:pt x="7" y="254"/>
                    </a:cubicBezTo>
                    <a:cubicBezTo>
                      <a:pt x="0" y="246"/>
                      <a:pt x="0" y="234"/>
                      <a:pt x="8" y="227"/>
                    </a:cubicBezTo>
                    <a:cubicBezTo>
                      <a:pt x="250" y="7"/>
                      <a:pt x="250" y="7"/>
                      <a:pt x="250" y="7"/>
                    </a:cubicBezTo>
                    <a:cubicBezTo>
                      <a:pt x="258" y="0"/>
                      <a:pt x="270" y="0"/>
                      <a:pt x="278" y="8"/>
                    </a:cubicBezTo>
                    <a:cubicBezTo>
                      <a:pt x="278" y="8"/>
                      <a:pt x="278" y="8"/>
                      <a:pt x="278" y="8"/>
                    </a:cubicBezTo>
                    <a:cubicBezTo>
                      <a:pt x="285" y="16"/>
                      <a:pt x="284" y="28"/>
                      <a:pt x="276" y="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F888CF76-CD18-4BF8-9564-2D1C7FB7B3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5405" y="1891543"/>
                <a:ext cx="56115" cy="538961"/>
              </a:xfrm>
              <a:custGeom>
                <a:avLst/>
                <a:gdLst>
                  <a:gd name="T0" fmla="*/ 38 w 38"/>
                  <a:gd name="T1" fmla="*/ 19 h 366"/>
                  <a:gd name="T2" fmla="*/ 38 w 38"/>
                  <a:gd name="T3" fmla="*/ 347 h 366"/>
                  <a:gd name="T4" fmla="*/ 19 w 38"/>
                  <a:gd name="T5" fmla="*/ 366 h 366"/>
                  <a:gd name="T6" fmla="*/ 19 w 38"/>
                  <a:gd name="T7" fmla="*/ 366 h 366"/>
                  <a:gd name="T8" fmla="*/ 0 w 38"/>
                  <a:gd name="T9" fmla="*/ 347 h 366"/>
                  <a:gd name="T10" fmla="*/ 0 w 38"/>
                  <a:gd name="T11" fmla="*/ 19 h 366"/>
                  <a:gd name="T12" fmla="*/ 19 w 38"/>
                  <a:gd name="T13" fmla="*/ 0 h 366"/>
                  <a:gd name="T14" fmla="*/ 19 w 38"/>
                  <a:gd name="T15" fmla="*/ 0 h 366"/>
                  <a:gd name="T16" fmla="*/ 38 w 38"/>
                  <a:gd name="T17" fmla="*/ 19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8" h="366">
                    <a:moveTo>
                      <a:pt x="38" y="19"/>
                    </a:moveTo>
                    <a:cubicBezTo>
                      <a:pt x="38" y="347"/>
                      <a:pt x="38" y="347"/>
                      <a:pt x="38" y="347"/>
                    </a:cubicBezTo>
                    <a:cubicBezTo>
                      <a:pt x="38" y="357"/>
                      <a:pt x="29" y="366"/>
                      <a:pt x="19" y="366"/>
                    </a:cubicBezTo>
                    <a:cubicBezTo>
                      <a:pt x="19" y="366"/>
                      <a:pt x="19" y="366"/>
                      <a:pt x="19" y="366"/>
                    </a:cubicBezTo>
                    <a:cubicBezTo>
                      <a:pt x="8" y="366"/>
                      <a:pt x="0" y="357"/>
                      <a:pt x="0" y="347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9"/>
                      <a:pt x="8" y="0"/>
                      <a:pt x="19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29" y="0"/>
                      <a:pt x="38" y="9"/>
                      <a:pt x="38" y="1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DCCF1B4B-524E-4259-ACF8-D9FA2A2AA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3975" y="3996491"/>
                <a:ext cx="538961" cy="56115"/>
              </a:xfrm>
              <a:custGeom>
                <a:avLst/>
                <a:gdLst>
                  <a:gd name="T0" fmla="*/ 20 w 366"/>
                  <a:gd name="T1" fmla="*/ 38 h 38"/>
                  <a:gd name="T2" fmla="*/ 347 w 366"/>
                  <a:gd name="T3" fmla="*/ 38 h 38"/>
                  <a:gd name="T4" fmla="*/ 366 w 366"/>
                  <a:gd name="T5" fmla="*/ 19 h 38"/>
                  <a:gd name="T6" fmla="*/ 366 w 366"/>
                  <a:gd name="T7" fmla="*/ 19 h 38"/>
                  <a:gd name="T8" fmla="*/ 347 w 366"/>
                  <a:gd name="T9" fmla="*/ 0 h 38"/>
                  <a:gd name="T10" fmla="*/ 20 w 366"/>
                  <a:gd name="T11" fmla="*/ 0 h 38"/>
                  <a:gd name="T12" fmla="*/ 0 w 366"/>
                  <a:gd name="T13" fmla="*/ 19 h 38"/>
                  <a:gd name="T14" fmla="*/ 0 w 366"/>
                  <a:gd name="T15" fmla="*/ 19 h 38"/>
                  <a:gd name="T16" fmla="*/ 20 w 366"/>
                  <a:gd name="T17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6" h="38">
                    <a:moveTo>
                      <a:pt x="20" y="38"/>
                    </a:moveTo>
                    <a:cubicBezTo>
                      <a:pt x="347" y="38"/>
                      <a:pt x="347" y="38"/>
                      <a:pt x="347" y="38"/>
                    </a:cubicBezTo>
                    <a:cubicBezTo>
                      <a:pt x="358" y="38"/>
                      <a:pt x="366" y="29"/>
                      <a:pt x="366" y="19"/>
                    </a:cubicBezTo>
                    <a:cubicBezTo>
                      <a:pt x="366" y="19"/>
                      <a:pt x="366" y="19"/>
                      <a:pt x="366" y="19"/>
                    </a:cubicBezTo>
                    <a:cubicBezTo>
                      <a:pt x="366" y="8"/>
                      <a:pt x="358" y="0"/>
                      <a:pt x="347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8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29"/>
                      <a:pt x="9" y="38"/>
                      <a:pt x="20" y="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3AD5E1DA-9D97-4597-B533-6ED5A9E22D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5561" y="2564918"/>
                <a:ext cx="420207" cy="387582"/>
              </a:xfrm>
              <a:custGeom>
                <a:avLst/>
                <a:gdLst>
                  <a:gd name="T0" fmla="*/ 8 w 285"/>
                  <a:gd name="T1" fmla="*/ 36 h 263"/>
                  <a:gd name="T2" fmla="*/ 250 w 285"/>
                  <a:gd name="T3" fmla="*/ 256 h 263"/>
                  <a:gd name="T4" fmla="*/ 277 w 285"/>
                  <a:gd name="T5" fmla="*/ 255 h 263"/>
                  <a:gd name="T6" fmla="*/ 277 w 285"/>
                  <a:gd name="T7" fmla="*/ 255 h 263"/>
                  <a:gd name="T8" fmla="*/ 276 w 285"/>
                  <a:gd name="T9" fmla="*/ 227 h 263"/>
                  <a:gd name="T10" fmla="*/ 34 w 285"/>
                  <a:gd name="T11" fmla="*/ 7 h 263"/>
                  <a:gd name="T12" fmla="*/ 7 w 285"/>
                  <a:gd name="T13" fmla="*/ 9 h 263"/>
                  <a:gd name="T14" fmla="*/ 7 w 285"/>
                  <a:gd name="T15" fmla="*/ 9 h 263"/>
                  <a:gd name="T16" fmla="*/ 8 w 285"/>
                  <a:gd name="T17" fmla="*/ 36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5" h="263">
                    <a:moveTo>
                      <a:pt x="8" y="36"/>
                    </a:moveTo>
                    <a:cubicBezTo>
                      <a:pt x="250" y="256"/>
                      <a:pt x="250" y="256"/>
                      <a:pt x="250" y="256"/>
                    </a:cubicBezTo>
                    <a:cubicBezTo>
                      <a:pt x="258" y="263"/>
                      <a:pt x="270" y="262"/>
                      <a:pt x="277" y="255"/>
                    </a:cubicBezTo>
                    <a:cubicBezTo>
                      <a:pt x="277" y="255"/>
                      <a:pt x="277" y="255"/>
                      <a:pt x="277" y="255"/>
                    </a:cubicBezTo>
                    <a:cubicBezTo>
                      <a:pt x="285" y="247"/>
                      <a:pt x="284" y="235"/>
                      <a:pt x="276" y="22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26" y="0"/>
                      <a:pt x="14" y="1"/>
                      <a:pt x="7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0" y="16"/>
                      <a:pt x="0" y="29"/>
                      <a:pt x="8" y="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5C0D6F32-DE3F-471A-B6C4-60F0C465D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2674" y="2683671"/>
              <a:ext cx="1145781" cy="965692"/>
            </a:xfrm>
            <a:custGeom>
              <a:avLst/>
              <a:gdLst>
                <a:gd name="T0" fmla="*/ 778 w 778"/>
                <a:gd name="T1" fmla="*/ 0 h 655"/>
                <a:gd name="T2" fmla="*/ 778 w 778"/>
                <a:gd name="T3" fmla="*/ 655 h 655"/>
                <a:gd name="T4" fmla="*/ 0 w 778"/>
                <a:gd name="T5" fmla="*/ 655 h 655"/>
                <a:gd name="T6" fmla="*/ 0 w 778"/>
                <a:gd name="T7" fmla="*/ 654 h 655"/>
                <a:gd name="T8" fmla="*/ 50 w 778"/>
                <a:gd name="T9" fmla="*/ 491 h 655"/>
                <a:gd name="T10" fmla="*/ 778 w 778"/>
                <a:gd name="T11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8" h="655">
                  <a:moveTo>
                    <a:pt x="778" y="0"/>
                  </a:moveTo>
                  <a:cubicBezTo>
                    <a:pt x="778" y="655"/>
                    <a:pt x="778" y="655"/>
                    <a:pt x="778" y="655"/>
                  </a:cubicBezTo>
                  <a:cubicBezTo>
                    <a:pt x="0" y="655"/>
                    <a:pt x="0" y="655"/>
                    <a:pt x="0" y="655"/>
                  </a:cubicBezTo>
                  <a:cubicBezTo>
                    <a:pt x="0" y="654"/>
                    <a:pt x="0" y="654"/>
                    <a:pt x="0" y="654"/>
                  </a:cubicBezTo>
                  <a:cubicBezTo>
                    <a:pt x="9" y="598"/>
                    <a:pt x="26" y="543"/>
                    <a:pt x="50" y="491"/>
                  </a:cubicBezTo>
                  <a:cubicBezTo>
                    <a:pt x="173" y="215"/>
                    <a:pt x="477" y="5"/>
                    <a:pt x="7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89362A96-8EAA-4171-B21B-3CEB71D39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7438" y="3689819"/>
              <a:ext cx="1181016" cy="942203"/>
            </a:xfrm>
            <a:custGeom>
              <a:avLst/>
              <a:gdLst>
                <a:gd name="T0" fmla="*/ 802 w 802"/>
                <a:gd name="T1" fmla="*/ 0 h 639"/>
                <a:gd name="T2" fmla="*/ 802 w 802"/>
                <a:gd name="T3" fmla="*/ 639 h 639"/>
                <a:gd name="T4" fmla="*/ 229 w 802"/>
                <a:gd name="T5" fmla="*/ 639 h 639"/>
                <a:gd name="T6" fmla="*/ 128 w 802"/>
                <a:gd name="T7" fmla="*/ 475 h 639"/>
                <a:gd name="T8" fmla="*/ 20 w 802"/>
                <a:gd name="T9" fmla="*/ 0 h 639"/>
                <a:gd name="T10" fmla="*/ 802 w 802"/>
                <a:gd name="T11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2" h="639">
                  <a:moveTo>
                    <a:pt x="802" y="0"/>
                  </a:moveTo>
                  <a:cubicBezTo>
                    <a:pt x="802" y="639"/>
                    <a:pt x="802" y="639"/>
                    <a:pt x="802" y="639"/>
                  </a:cubicBezTo>
                  <a:cubicBezTo>
                    <a:pt x="229" y="639"/>
                    <a:pt x="229" y="639"/>
                    <a:pt x="229" y="639"/>
                  </a:cubicBezTo>
                  <a:cubicBezTo>
                    <a:pt x="194" y="586"/>
                    <a:pt x="160" y="532"/>
                    <a:pt x="128" y="475"/>
                  </a:cubicBezTo>
                  <a:cubicBezTo>
                    <a:pt x="54" y="338"/>
                    <a:pt x="0" y="184"/>
                    <a:pt x="20" y="0"/>
                  </a:cubicBezTo>
                  <a:lnTo>
                    <a:pt x="8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4D1EFFB0-CE69-4F91-9AE5-DBB7BF0D5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519" y="2683671"/>
              <a:ext cx="1132731" cy="965692"/>
            </a:xfrm>
            <a:custGeom>
              <a:avLst/>
              <a:gdLst>
                <a:gd name="T0" fmla="*/ 769 w 769"/>
                <a:gd name="T1" fmla="*/ 655 h 655"/>
                <a:gd name="T2" fmla="*/ 0 w 769"/>
                <a:gd name="T3" fmla="*/ 655 h 655"/>
                <a:gd name="T4" fmla="*/ 0 w 769"/>
                <a:gd name="T5" fmla="*/ 0 h 655"/>
                <a:gd name="T6" fmla="*/ 722 w 769"/>
                <a:gd name="T7" fmla="*/ 491 h 655"/>
                <a:gd name="T8" fmla="*/ 769 w 769"/>
                <a:gd name="T9" fmla="*/ 654 h 655"/>
                <a:gd name="T10" fmla="*/ 769 w 769"/>
                <a:gd name="T11" fmla="*/ 655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69" h="655">
                  <a:moveTo>
                    <a:pt x="769" y="655"/>
                  </a:moveTo>
                  <a:cubicBezTo>
                    <a:pt x="0" y="655"/>
                    <a:pt x="0" y="655"/>
                    <a:pt x="0" y="65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17" y="7"/>
                    <a:pt x="602" y="201"/>
                    <a:pt x="722" y="491"/>
                  </a:cubicBezTo>
                  <a:cubicBezTo>
                    <a:pt x="743" y="542"/>
                    <a:pt x="759" y="597"/>
                    <a:pt x="769" y="654"/>
                  </a:cubicBezTo>
                  <a:cubicBezTo>
                    <a:pt x="769" y="654"/>
                    <a:pt x="769" y="654"/>
                    <a:pt x="769" y="6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8F9D2D1B-49E9-4E6D-9686-6478CB8A4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2836" y="4672476"/>
              <a:ext cx="815619" cy="964388"/>
            </a:xfrm>
            <a:custGeom>
              <a:avLst/>
              <a:gdLst>
                <a:gd name="T0" fmla="*/ 554 w 554"/>
                <a:gd name="T1" fmla="*/ 0 h 654"/>
                <a:gd name="T2" fmla="*/ 554 w 554"/>
                <a:gd name="T3" fmla="*/ 654 h 654"/>
                <a:gd name="T4" fmla="*/ 330 w 554"/>
                <a:gd name="T5" fmla="*/ 654 h 654"/>
                <a:gd name="T6" fmla="*/ 236 w 554"/>
                <a:gd name="T7" fmla="*/ 615 h 654"/>
                <a:gd name="T8" fmla="*/ 197 w 554"/>
                <a:gd name="T9" fmla="*/ 520 h 654"/>
                <a:gd name="T10" fmla="*/ 196 w 554"/>
                <a:gd name="T11" fmla="*/ 490 h 654"/>
                <a:gd name="T12" fmla="*/ 0 w 554"/>
                <a:gd name="T13" fmla="*/ 0 h 654"/>
                <a:gd name="T14" fmla="*/ 554 w 554"/>
                <a:gd name="T15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4" h="654">
                  <a:moveTo>
                    <a:pt x="554" y="0"/>
                  </a:moveTo>
                  <a:cubicBezTo>
                    <a:pt x="554" y="654"/>
                    <a:pt x="554" y="654"/>
                    <a:pt x="554" y="654"/>
                  </a:cubicBezTo>
                  <a:cubicBezTo>
                    <a:pt x="330" y="654"/>
                    <a:pt x="330" y="654"/>
                    <a:pt x="330" y="654"/>
                  </a:cubicBezTo>
                  <a:cubicBezTo>
                    <a:pt x="293" y="654"/>
                    <a:pt x="260" y="639"/>
                    <a:pt x="236" y="615"/>
                  </a:cubicBezTo>
                  <a:cubicBezTo>
                    <a:pt x="211" y="590"/>
                    <a:pt x="197" y="557"/>
                    <a:pt x="197" y="520"/>
                  </a:cubicBezTo>
                  <a:cubicBezTo>
                    <a:pt x="197" y="510"/>
                    <a:pt x="196" y="500"/>
                    <a:pt x="196" y="490"/>
                  </a:cubicBezTo>
                  <a:cubicBezTo>
                    <a:pt x="187" y="291"/>
                    <a:pt x="96" y="146"/>
                    <a:pt x="0" y="0"/>
                  </a:cubicBezTo>
                  <a:lnTo>
                    <a:pt x="5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FB8F1F83-CCB3-49CF-9996-FA47FA200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519" y="3689819"/>
              <a:ext cx="1181016" cy="942203"/>
            </a:xfrm>
            <a:custGeom>
              <a:avLst/>
              <a:gdLst>
                <a:gd name="T0" fmla="*/ 681 w 802"/>
                <a:gd name="T1" fmla="*/ 475 h 639"/>
                <a:gd name="T2" fmla="*/ 576 w 802"/>
                <a:gd name="T3" fmla="*/ 639 h 639"/>
                <a:gd name="T4" fmla="*/ 0 w 802"/>
                <a:gd name="T5" fmla="*/ 639 h 639"/>
                <a:gd name="T6" fmla="*/ 0 w 802"/>
                <a:gd name="T7" fmla="*/ 0 h 639"/>
                <a:gd name="T8" fmla="*/ 774 w 802"/>
                <a:gd name="T9" fmla="*/ 0 h 639"/>
                <a:gd name="T10" fmla="*/ 681 w 802"/>
                <a:gd name="T11" fmla="*/ 475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2" h="639">
                  <a:moveTo>
                    <a:pt x="681" y="475"/>
                  </a:moveTo>
                  <a:cubicBezTo>
                    <a:pt x="649" y="532"/>
                    <a:pt x="612" y="585"/>
                    <a:pt x="576" y="639"/>
                  </a:cubicBezTo>
                  <a:cubicBezTo>
                    <a:pt x="0" y="639"/>
                    <a:pt x="0" y="639"/>
                    <a:pt x="0" y="6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74" y="0"/>
                    <a:pt x="774" y="0"/>
                    <a:pt x="774" y="0"/>
                  </a:cubicBezTo>
                  <a:cubicBezTo>
                    <a:pt x="802" y="203"/>
                    <a:pt x="753" y="347"/>
                    <a:pt x="681" y="4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8BBE6196-3702-48B2-912D-480CE1AF9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1519" y="4672476"/>
              <a:ext cx="819534" cy="964388"/>
            </a:xfrm>
            <a:custGeom>
              <a:avLst/>
              <a:gdLst>
                <a:gd name="T0" fmla="*/ 556 w 556"/>
                <a:gd name="T1" fmla="*/ 0 h 654"/>
                <a:gd name="T2" fmla="*/ 371 w 556"/>
                <a:gd name="T3" fmla="*/ 490 h 654"/>
                <a:gd name="T4" fmla="*/ 371 w 556"/>
                <a:gd name="T5" fmla="*/ 503 h 654"/>
                <a:gd name="T6" fmla="*/ 371 w 556"/>
                <a:gd name="T7" fmla="*/ 520 h 654"/>
                <a:gd name="T8" fmla="*/ 237 w 556"/>
                <a:gd name="T9" fmla="*/ 654 h 654"/>
                <a:gd name="T10" fmla="*/ 0 w 556"/>
                <a:gd name="T11" fmla="*/ 654 h 654"/>
                <a:gd name="T12" fmla="*/ 0 w 556"/>
                <a:gd name="T13" fmla="*/ 0 h 654"/>
                <a:gd name="T14" fmla="*/ 556 w 556"/>
                <a:gd name="T15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6" h="654">
                  <a:moveTo>
                    <a:pt x="556" y="0"/>
                  </a:moveTo>
                  <a:cubicBezTo>
                    <a:pt x="462" y="138"/>
                    <a:pt x="375" y="281"/>
                    <a:pt x="371" y="490"/>
                  </a:cubicBezTo>
                  <a:cubicBezTo>
                    <a:pt x="371" y="494"/>
                    <a:pt x="371" y="498"/>
                    <a:pt x="371" y="503"/>
                  </a:cubicBezTo>
                  <a:cubicBezTo>
                    <a:pt x="371" y="520"/>
                    <a:pt x="371" y="520"/>
                    <a:pt x="371" y="520"/>
                  </a:cubicBezTo>
                  <a:cubicBezTo>
                    <a:pt x="371" y="594"/>
                    <a:pt x="311" y="654"/>
                    <a:pt x="237" y="654"/>
                  </a:cubicBezTo>
                  <a:cubicBezTo>
                    <a:pt x="0" y="654"/>
                    <a:pt x="0" y="654"/>
                    <a:pt x="0" y="654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5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9" name="Graphic 48" descr="Users">
            <a:extLst>
              <a:ext uri="{FF2B5EF4-FFF2-40B4-BE49-F238E27FC236}">
                <a16:creationId xmlns:a16="http://schemas.microsoft.com/office/drawing/2014/main" id="{0FF83E91-07E6-41A0-8C11-CCB373E34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93455" y="2698758"/>
            <a:ext cx="730242" cy="730242"/>
          </a:xfrm>
          <a:prstGeom prst="rect">
            <a:avLst/>
          </a:prstGeom>
        </p:spPr>
      </p:pic>
      <p:pic>
        <p:nvPicPr>
          <p:cNvPr id="51" name="Graphic 50" descr="Download from cloud">
            <a:extLst>
              <a:ext uri="{FF2B5EF4-FFF2-40B4-BE49-F238E27FC236}">
                <a16:creationId xmlns:a16="http://schemas.microsoft.com/office/drawing/2014/main" id="{4E2C7EEE-F576-45B5-BA3E-64693489FF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12204" y="4671107"/>
            <a:ext cx="503802" cy="503802"/>
          </a:xfrm>
          <a:prstGeom prst="rect">
            <a:avLst/>
          </a:prstGeom>
        </p:spPr>
      </p:pic>
      <p:pic>
        <p:nvPicPr>
          <p:cNvPr id="53" name="Graphic 52" descr="Chat">
            <a:extLst>
              <a:ext uri="{FF2B5EF4-FFF2-40B4-BE49-F238E27FC236}">
                <a16:creationId xmlns:a16="http://schemas.microsoft.com/office/drawing/2014/main" id="{BA5C7945-9933-456F-B794-DDD1840C8B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06826" y="2716883"/>
            <a:ext cx="730242" cy="730242"/>
          </a:xfrm>
          <a:prstGeom prst="rect">
            <a:avLst/>
          </a:prstGeom>
        </p:spPr>
      </p:pic>
      <p:pic>
        <p:nvPicPr>
          <p:cNvPr id="55" name="Graphic 54" descr="Bar chart">
            <a:extLst>
              <a:ext uri="{FF2B5EF4-FFF2-40B4-BE49-F238E27FC236}">
                <a16:creationId xmlns:a16="http://schemas.microsoft.com/office/drawing/2014/main" id="{22501382-5FC3-40BF-BA5F-B22DFE80A0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68145" y="4671107"/>
            <a:ext cx="503802" cy="503802"/>
          </a:xfrm>
          <a:prstGeom prst="rect">
            <a:avLst/>
          </a:prstGeom>
        </p:spPr>
      </p:pic>
      <p:pic>
        <p:nvPicPr>
          <p:cNvPr id="57" name="Graphic 56" descr="Pie chart">
            <a:extLst>
              <a:ext uri="{FF2B5EF4-FFF2-40B4-BE49-F238E27FC236}">
                <a16:creationId xmlns:a16="http://schemas.microsoft.com/office/drawing/2014/main" id="{334A1B55-A65B-4FD9-90CD-1667ED0257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17833" y="3638737"/>
            <a:ext cx="730242" cy="730242"/>
          </a:xfrm>
          <a:prstGeom prst="rect">
            <a:avLst/>
          </a:prstGeom>
        </p:spPr>
      </p:pic>
      <p:pic>
        <p:nvPicPr>
          <p:cNvPr id="59" name="Graphic 58" descr="Shopping cart">
            <a:extLst>
              <a:ext uri="{FF2B5EF4-FFF2-40B4-BE49-F238E27FC236}">
                <a16:creationId xmlns:a16="http://schemas.microsoft.com/office/drawing/2014/main" id="{34EA11D4-639C-415D-B8F6-9E233F7739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35719" y="3638737"/>
            <a:ext cx="730242" cy="730242"/>
          </a:xfrm>
          <a:prstGeom prst="rect">
            <a:avLst/>
          </a:prstGeom>
        </p:spPr>
      </p:pic>
      <p:grpSp>
        <p:nvGrpSpPr>
          <p:cNvPr id="64" name="Group 63">
            <a:extLst>
              <a:ext uri="{FF2B5EF4-FFF2-40B4-BE49-F238E27FC236}">
                <a16:creationId xmlns:a16="http://schemas.microsoft.com/office/drawing/2014/main" id="{0662A981-B4A6-4778-B69A-0EBBE464769C}"/>
              </a:ext>
            </a:extLst>
          </p:cNvPr>
          <p:cNvGrpSpPr/>
          <p:nvPr/>
        </p:nvGrpSpPr>
        <p:grpSpPr>
          <a:xfrm>
            <a:off x="439473" y="2121766"/>
            <a:ext cx="3364101" cy="764455"/>
            <a:chOff x="240064" y="2420888"/>
            <a:chExt cx="3364101" cy="76445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4B1AB04-930A-4460-BA6B-DC5CCDB78AA1}"/>
                </a:ext>
              </a:extLst>
            </p:cNvPr>
            <p:cNvSpPr/>
            <p:nvPr/>
          </p:nvSpPr>
          <p:spPr>
            <a:xfrm>
              <a:off x="2039505" y="2420888"/>
              <a:ext cx="1564660" cy="461665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tx2"/>
                  </a:solidFill>
                </a:rPr>
                <a:t>Interface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E61EAB5-46EB-498E-879B-99C88EE93910}"/>
                </a:ext>
              </a:extLst>
            </p:cNvPr>
            <p:cNvSpPr/>
            <p:nvPr/>
          </p:nvSpPr>
          <p:spPr>
            <a:xfrm>
              <a:off x="240064" y="2849354"/>
              <a:ext cx="3364101" cy="3359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 sz="1600" dirty="0"/>
                <a:t>Two sections: </a:t>
              </a:r>
              <a:r>
                <a:rPr lang="en-US" sz="1600" b="1" dirty="0"/>
                <a:t>Finder &amp; Owner</a:t>
              </a:r>
              <a:endPara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4DC4D83-1592-4A21-8A4E-0095D566EF19}"/>
              </a:ext>
            </a:extLst>
          </p:cNvPr>
          <p:cNvGrpSpPr/>
          <p:nvPr/>
        </p:nvGrpSpPr>
        <p:grpSpPr>
          <a:xfrm>
            <a:off x="556863" y="3108254"/>
            <a:ext cx="3364101" cy="1008112"/>
            <a:chOff x="240064" y="2420888"/>
            <a:chExt cx="3364101" cy="100811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512FE2F-6188-4974-BFA8-09BF7E1561F1}"/>
                </a:ext>
              </a:extLst>
            </p:cNvPr>
            <p:cNvSpPr/>
            <p:nvPr/>
          </p:nvSpPr>
          <p:spPr>
            <a:xfrm>
              <a:off x="1738525" y="2420888"/>
              <a:ext cx="1865640" cy="461665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tx2"/>
                  </a:solidFill>
                </a:rPr>
                <a:t>Define area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30E3427-1478-4D55-9BC9-553A50CEC674}"/>
                </a:ext>
              </a:extLst>
            </p:cNvPr>
            <p:cNvSpPr/>
            <p:nvPr/>
          </p:nvSpPr>
          <p:spPr>
            <a:xfrm>
              <a:off x="240064" y="2849354"/>
              <a:ext cx="3364101" cy="579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 sz="1600" dirty="0"/>
                <a:t>Specify </a:t>
              </a:r>
              <a:r>
                <a:rPr lang="en-US" sz="1600" b="1" dirty="0"/>
                <a:t>state, district, or exact location</a:t>
              </a:r>
              <a:r>
                <a:rPr lang="en-US" sz="1600" dirty="0"/>
                <a:t> for better search accuracy.</a:t>
              </a:r>
              <a:endPara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1D6D97B-E0CB-410C-BBC5-ED9A4D9DFAB2}"/>
              </a:ext>
            </a:extLst>
          </p:cNvPr>
          <p:cNvGrpSpPr/>
          <p:nvPr/>
        </p:nvGrpSpPr>
        <p:grpSpPr>
          <a:xfrm>
            <a:off x="850953" y="4536573"/>
            <a:ext cx="3364101" cy="1239178"/>
            <a:chOff x="538694" y="2448582"/>
            <a:chExt cx="3364101" cy="123917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314C2FE-A01D-4398-846A-3ADCBECF80C3}"/>
                </a:ext>
              </a:extLst>
            </p:cNvPr>
            <p:cNvSpPr/>
            <p:nvPr/>
          </p:nvSpPr>
          <p:spPr>
            <a:xfrm>
              <a:off x="692127" y="2448582"/>
              <a:ext cx="3102517" cy="461665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pPr algn="r"/>
              <a:r>
                <a:rPr lang="en-US" sz="2400" b="1" cap="all" dirty="0">
                  <a:solidFill>
                    <a:schemeClr val="tx2"/>
                  </a:solidFill>
                </a:rPr>
                <a:t>Police </a:t>
              </a:r>
              <a:r>
                <a:rPr lang="en-US" sz="2400" b="1" cap="all" dirty="0" err="1">
                  <a:solidFill>
                    <a:schemeClr val="tx2"/>
                  </a:solidFill>
                </a:rPr>
                <a:t>envolvement</a:t>
              </a:r>
              <a:endParaRPr lang="en-US" sz="2400" b="1" cap="all" dirty="0">
                <a:solidFill>
                  <a:schemeClr val="tx2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E6312F6-1885-4738-A6EE-1F594DB43BE3}"/>
                </a:ext>
              </a:extLst>
            </p:cNvPr>
            <p:cNvSpPr/>
            <p:nvPr/>
          </p:nvSpPr>
          <p:spPr>
            <a:xfrm>
              <a:off x="538694" y="2864458"/>
              <a:ext cx="3364101" cy="8233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 sz="1600" b="1" dirty="0"/>
                <a:t>District police can monitor cases</a:t>
              </a:r>
              <a:r>
                <a:rPr lang="en-US" sz="1600" dirty="0"/>
                <a:t> to assist in returning lost people or valuables.</a:t>
              </a:r>
              <a:endPara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7C93780-1CDC-46D5-96B8-FB99A977665D}"/>
              </a:ext>
            </a:extLst>
          </p:cNvPr>
          <p:cNvGrpSpPr/>
          <p:nvPr/>
        </p:nvGrpSpPr>
        <p:grpSpPr>
          <a:xfrm>
            <a:off x="8171797" y="1563599"/>
            <a:ext cx="3405403" cy="1229133"/>
            <a:chOff x="241002" y="1967311"/>
            <a:chExt cx="3405403" cy="122913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5409D7C-1A47-4F9B-9189-D1B911139A94}"/>
                </a:ext>
              </a:extLst>
            </p:cNvPr>
            <p:cNvSpPr/>
            <p:nvPr/>
          </p:nvSpPr>
          <p:spPr>
            <a:xfrm>
              <a:off x="241002" y="1967311"/>
              <a:ext cx="1897571" cy="461665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r>
                <a:rPr lang="en-US" sz="2400" b="1" cap="all" dirty="0">
                  <a:solidFill>
                    <a:schemeClr val="tx2"/>
                  </a:solidFill>
                </a:rPr>
                <a:t>description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89C10C9-0DE3-44AF-BFB1-BC128CCF3B06}"/>
                </a:ext>
              </a:extLst>
            </p:cNvPr>
            <p:cNvSpPr/>
            <p:nvPr/>
          </p:nvSpPr>
          <p:spPr>
            <a:xfrm>
              <a:off x="282304" y="2373142"/>
              <a:ext cx="3364101" cy="8233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900"/>
                </a:lnSpc>
              </a:pPr>
              <a:r>
                <a:rPr lang="en-US" sz="1600" dirty="0"/>
                <a:t>Users can </a:t>
              </a:r>
              <a:r>
                <a:rPr lang="en-US" sz="1600" b="1" dirty="0"/>
                <a:t>upload photos and descriptions</a:t>
              </a:r>
              <a:r>
                <a:rPr lang="en-US" sz="1600" dirty="0"/>
                <a:t> of lost items or missing persons.</a:t>
              </a:r>
              <a:endPara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704A08C-A906-4C23-B31B-2D34F49099E2}"/>
              </a:ext>
            </a:extLst>
          </p:cNvPr>
          <p:cNvGrpSpPr/>
          <p:nvPr/>
        </p:nvGrpSpPr>
        <p:grpSpPr>
          <a:xfrm>
            <a:off x="8374030" y="2989985"/>
            <a:ext cx="3364101" cy="1013873"/>
            <a:chOff x="480438" y="2468204"/>
            <a:chExt cx="3364101" cy="1013873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CA6FA90-2CCD-4609-A7BB-5609965617FC}"/>
                </a:ext>
              </a:extLst>
            </p:cNvPr>
            <p:cNvSpPr/>
            <p:nvPr/>
          </p:nvSpPr>
          <p:spPr>
            <a:xfrm>
              <a:off x="482669" y="2468204"/>
              <a:ext cx="1275606" cy="461665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r>
                <a:rPr lang="en-US" sz="2400" b="1" cap="all" dirty="0">
                  <a:solidFill>
                    <a:schemeClr val="tx2"/>
                  </a:solidFill>
                </a:rPr>
                <a:t>privacy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7AEC1C2C-8108-4D7A-9984-32BD3102D0BD}"/>
                </a:ext>
              </a:extLst>
            </p:cNvPr>
            <p:cNvSpPr/>
            <p:nvPr/>
          </p:nvSpPr>
          <p:spPr>
            <a:xfrm>
              <a:off x="480438" y="2902431"/>
              <a:ext cx="3364101" cy="5796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900"/>
                </a:lnSpc>
              </a:pPr>
              <a:r>
                <a:rPr lang="en-US" sz="1600" b="1" dirty="0"/>
                <a:t>Virtual contact </a:t>
              </a:r>
              <a:r>
                <a:rPr lang="en-US" sz="1600" dirty="0"/>
                <a:t>to maintain privacy, </a:t>
              </a:r>
              <a:r>
                <a:rPr lang="en-US" sz="1600" b="1" dirty="0"/>
                <a:t>changeable anytime</a:t>
              </a:r>
              <a:r>
                <a:rPr lang="en-US" sz="1600" dirty="0"/>
                <a:t>.</a:t>
              </a:r>
              <a:endPara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760F9AE-19F8-460E-8AEE-B23F9323C26D}"/>
              </a:ext>
            </a:extLst>
          </p:cNvPr>
          <p:cNvGrpSpPr/>
          <p:nvPr/>
        </p:nvGrpSpPr>
        <p:grpSpPr>
          <a:xfrm>
            <a:off x="7419385" y="4453113"/>
            <a:ext cx="3364101" cy="2015713"/>
            <a:chOff x="140413" y="2406826"/>
            <a:chExt cx="3364101" cy="2015713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739B2C1-60BF-4F75-895E-41B619D3CF0E}"/>
                </a:ext>
              </a:extLst>
            </p:cNvPr>
            <p:cNvSpPr/>
            <p:nvPr/>
          </p:nvSpPr>
          <p:spPr>
            <a:xfrm>
              <a:off x="230196" y="2406826"/>
              <a:ext cx="3239990" cy="461665"/>
            </a:xfrm>
            <a:prstGeom prst="rect">
              <a:avLst/>
            </a:prstGeom>
          </p:spPr>
          <p:txBody>
            <a:bodyPr wrap="none" anchor="b">
              <a:spAutoFit/>
            </a:bodyPr>
            <a:lstStyle/>
            <a:p>
              <a:r>
                <a:rPr lang="en-US" sz="2400" b="1" cap="all" dirty="0">
                  <a:solidFill>
                    <a:schemeClr val="tx2"/>
                  </a:solidFill>
                </a:rPr>
                <a:t>What we are solving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47BBDB1-904D-45AB-ADA6-16EA03E5775E}"/>
                </a:ext>
              </a:extLst>
            </p:cNvPr>
            <p:cNvSpPr/>
            <p:nvPr/>
          </p:nvSpPr>
          <p:spPr>
            <a:xfrm>
              <a:off x="140413" y="2868267"/>
              <a:ext cx="3364101" cy="1554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900"/>
                </a:lnSpc>
              </a:pPr>
              <a:r>
                <a:rPr lang="en-US" sz="1600" dirty="0"/>
                <a:t>➡ Many people </a:t>
              </a:r>
              <a:r>
                <a:rPr lang="en-US" sz="1600" b="1" dirty="0"/>
                <a:t>find lost belongings but struggle to return them</a:t>
              </a:r>
              <a:r>
                <a:rPr lang="en-US" sz="1600" dirty="0"/>
                <a:t> due to lack of communication.</a:t>
              </a:r>
              <a:br>
                <a:rPr lang="en-US" sz="1600" dirty="0"/>
              </a:br>
              <a:r>
                <a:rPr lang="en-US" sz="1600" dirty="0"/>
                <a:t>➡ Our platform </a:t>
              </a:r>
              <a:r>
                <a:rPr lang="en-US" sz="1600" b="1" dirty="0"/>
                <a:t>bridges this gap</a:t>
              </a:r>
              <a:r>
                <a:rPr lang="en-US" sz="1600" dirty="0"/>
                <a:t> with AI-powered matching and direct, secure contact.</a:t>
              </a:r>
              <a:endParaRPr lang="en-US" sz="16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</p:grpSp>
      <p:pic>
        <p:nvPicPr>
          <p:cNvPr id="89" name="Graphic 88" descr="Users">
            <a:extLst>
              <a:ext uri="{FF2B5EF4-FFF2-40B4-BE49-F238E27FC236}">
                <a16:creationId xmlns:a16="http://schemas.microsoft.com/office/drawing/2014/main" id="{55D76D8C-6BB3-4928-95E1-5743B5A72E2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98332" y="1886927"/>
            <a:ext cx="411480" cy="411480"/>
          </a:xfrm>
          <a:prstGeom prst="rect">
            <a:avLst/>
          </a:prstGeom>
        </p:spPr>
      </p:pic>
      <p:pic>
        <p:nvPicPr>
          <p:cNvPr id="90" name="Graphic 89" descr="Download from cloud">
            <a:extLst>
              <a:ext uri="{FF2B5EF4-FFF2-40B4-BE49-F238E27FC236}">
                <a16:creationId xmlns:a16="http://schemas.microsoft.com/office/drawing/2014/main" id="{ABAC3F56-1A98-4560-81D2-885C699F96A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26720" y="4766865"/>
            <a:ext cx="411480" cy="411480"/>
          </a:xfrm>
          <a:prstGeom prst="rect">
            <a:avLst/>
          </a:prstGeom>
        </p:spPr>
      </p:pic>
      <p:pic>
        <p:nvPicPr>
          <p:cNvPr id="91" name="Graphic 90" descr="Chat">
            <a:extLst>
              <a:ext uri="{FF2B5EF4-FFF2-40B4-BE49-F238E27FC236}">
                <a16:creationId xmlns:a16="http://schemas.microsoft.com/office/drawing/2014/main" id="{C338D66E-6092-4B5C-B84F-9269197C801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284410" y="1331951"/>
            <a:ext cx="411480" cy="411480"/>
          </a:xfrm>
          <a:prstGeom prst="rect">
            <a:avLst/>
          </a:prstGeom>
        </p:spPr>
      </p:pic>
      <p:pic>
        <p:nvPicPr>
          <p:cNvPr id="92" name="Graphic 91" descr="Bar chart">
            <a:extLst>
              <a:ext uri="{FF2B5EF4-FFF2-40B4-BE49-F238E27FC236}">
                <a16:creationId xmlns:a16="http://schemas.microsoft.com/office/drawing/2014/main" id="{75B891CF-E29E-4E1E-A0CE-610E886A0AC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48060" y="4797138"/>
            <a:ext cx="411480" cy="411480"/>
          </a:xfrm>
          <a:prstGeom prst="rect">
            <a:avLst/>
          </a:prstGeom>
        </p:spPr>
      </p:pic>
      <p:pic>
        <p:nvPicPr>
          <p:cNvPr id="93" name="Graphic 92" descr="Pie chart">
            <a:extLst>
              <a:ext uri="{FF2B5EF4-FFF2-40B4-BE49-F238E27FC236}">
                <a16:creationId xmlns:a16="http://schemas.microsoft.com/office/drawing/2014/main" id="{3A34BF2F-C244-4E93-BE52-50F3958DF90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26720" y="3337858"/>
            <a:ext cx="411480" cy="411480"/>
          </a:xfrm>
          <a:prstGeom prst="rect">
            <a:avLst/>
          </a:prstGeom>
        </p:spPr>
      </p:pic>
      <p:pic>
        <p:nvPicPr>
          <p:cNvPr id="94" name="Graphic 93" descr="Shopping cart">
            <a:extLst>
              <a:ext uri="{FF2B5EF4-FFF2-40B4-BE49-F238E27FC236}">
                <a16:creationId xmlns:a16="http://schemas.microsoft.com/office/drawing/2014/main" id="{BAA86815-95B7-470E-BD74-313A2D5012E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0917740" y="2926378"/>
            <a:ext cx="411480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27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FD2AA4F-F371-257C-77A1-AA48EE0EBD14}"/>
              </a:ext>
            </a:extLst>
          </p:cNvPr>
          <p:cNvGrpSpPr/>
          <p:nvPr/>
        </p:nvGrpSpPr>
        <p:grpSpPr>
          <a:xfrm>
            <a:off x="1487488" y="1063660"/>
            <a:ext cx="8875401" cy="5932637"/>
            <a:chOff x="-3088222" y="-741471"/>
            <a:chExt cx="15911233" cy="12969744"/>
          </a:xfrm>
          <a:effectLst/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BBE8D271-6999-ED59-D611-F06DC984205E}"/>
                </a:ext>
              </a:extLst>
            </p:cNvPr>
            <p:cNvGrpSpPr/>
            <p:nvPr/>
          </p:nvGrpSpPr>
          <p:grpSpPr>
            <a:xfrm>
              <a:off x="-3088222" y="1265296"/>
              <a:ext cx="15911233" cy="5047488"/>
              <a:chOff x="-3075088" y="1268760"/>
              <a:chExt cx="15911233" cy="5047488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7CCAEF0B-B763-425A-AB1A-DF1416B5F0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898" y="1268760"/>
                <a:ext cx="1163902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F67B49A-5159-02BE-259D-B29240967F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607" y="2215164"/>
                <a:ext cx="1163902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B0E2FF24-43CE-1A85-D7E9-B404334D73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898" y="1899696"/>
                <a:ext cx="1163902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CDAE6EB9-E153-4E7F-E77C-13B6783EF8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898" y="2215164"/>
                <a:ext cx="1163902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E1304455-71BD-EDAC-CAFF-BAD07C585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898" y="2530632"/>
                <a:ext cx="1163902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C2CA9AF3-0730-8630-7569-08AAA9A489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898" y="2846100"/>
                <a:ext cx="1163902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89811769-3AEB-64BE-A2CA-4155C08350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3075088" y="3741321"/>
                <a:ext cx="1163902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8567D609-9BE6-23A2-D329-245C786124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898" y="3477036"/>
                <a:ext cx="1163902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D4AE406D-C248-DAE8-1053-3D4919A19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898" y="3792504"/>
                <a:ext cx="1163902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402E4A62-E5D5-C440-7EBB-51704EC227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7117" y="3196109"/>
                <a:ext cx="1163902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D10348E3-4D0E-883D-2C98-AB11D1C365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898" y="4423440"/>
                <a:ext cx="1163902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204368C2-706F-9385-95FE-68AB9D69F2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898" y="4738908"/>
                <a:ext cx="1163902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EE6D8A43-B1C5-FA04-6BF1-DCF346D10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898" y="5054376"/>
                <a:ext cx="1163902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780428AF-60B6-7D93-1B64-1FD3CE791E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898" y="5369844"/>
                <a:ext cx="1163902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CDD4C997-B857-F889-CB81-37829CE72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898" y="5685312"/>
                <a:ext cx="1163902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AB73D365-A667-60D1-0EA4-233E5FBA44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898" y="6000780"/>
                <a:ext cx="1163902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7B571982-55D3-2B5E-CA79-3EB1CB5FD9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898" y="6316248"/>
                <a:ext cx="1163902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ECDAFB18-C610-099A-087B-4541958DEFEF}"/>
                </a:ext>
              </a:extLst>
            </p:cNvPr>
            <p:cNvGrpSpPr/>
            <p:nvPr/>
          </p:nvGrpSpPr>
          <p:grpSpPr>
            <a:xfrm>
              <a:off x="-1146000" y="-741471"/>
              <a:ext cx="12272011" cy="12969744"/>
              <a:chOff x="-807822" y="-741471"/>
              <a:chExt cx="12272011" cy="12969744"/>
            </a:xfrm>
          </p:grpSpPr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1C28BF18-D3B1-9114-5C22-95BBF368B6B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83155" y="3789040"/>
                <a:ext cx="547260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AC6EBEAA-AF66-5987-6F63-32236F09FC6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367859" y="3789040"/>
                <a:ext cx="547260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89B80B80-2F2D-873C-5A9E-D4D9F169E01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052563" y="3789040"/>
                <a:ext cx="547260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33921F36-0D7A-D412-DD15-491D382AA0A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730967" y="4330138"/>
                <a:ext cx="5472607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A24965AD-9C1B-B684-FD9D-0A1A3C12688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421971" y="3789040"/>
                <a:ext cx="547260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07F5242A-F4D2-73EC-2F5A-E8FBB302CB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948744" y="9491969"/>
                <a:ext cx="547260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2533D9C-C0AB-07EF-52BF-03504994387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791379" y="3789040"/>
                <a:ext cx="547260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CAA74E32-F928-1D13-8AD6-DDE823F3BD2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476083" y="3789040"/>
                <a:ext cx="547260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8E035082-B0CA-AE1A-6C36-B4258798163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60787" y="3789040"/>
                <a:ext cx="547260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8C4A253B-580E-886F-16F8-F38DDC46FC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45491" y="3789040"/>
                <a:ext cx="547260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3F47F08D-9B64-A260-2041-B42C23F2057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41697" y="4731444"/>
                <a:ext cx="547260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8F49798A-59E5-6B19-1155-8FF1928491A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14899" y="3789040"/>
                <a:ext cx="547260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5ED267B1-0448-6DE9-16DC-7C6A11A6320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00397" y="3789040"/>
                <a:ext cx="547260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F5CC741E-681A-441D-E268-D3D7EFF098E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00398" y="5339125"/>
                <a:ext cx="547260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8EA5BBF9-3D9C-80EA-C9FE-CF3B865A36C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3544126" y="4019360"/>
                <a:ext cx="547260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0E274D52-ED30-A101-6A9F-A307E2E921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489096" y="3903503"/>
                <a:ext cx="547260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1F49668E-04F1-76CF-DB85-CB7930C3CB2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-1665330" y="1994833"/>
                <a:ext cx="547260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16A3BD99-683F-A761-057A-18B927840A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27885" y="3789040"/>
                <a:ext cx="547260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5C077593-1FF4-6F70-E77F-360B8CEBEFF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412595" y="3789040"/>
                <a:ext cx="547260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00DC7ABB-E8CA-71BE-98E4-3851A818FA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097299" y="3789040"/>
                <a:ext cx="547260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390F84E9-A05D-BCCC-6F76-6171256EA9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782003" y="3789040"/>
                <a:ext cx="547260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FF718149-4A21-C58C-6D3C-5B5D49AD986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466707" y="3789040"/>
                <a:ext cx="547260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A78E83F7-F7B3-FA97-6E75-D66069A51E2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51411" y="3789040"/>
                <a:ext cx="547260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22EABC1F-FE5A-3AB3-6737-5D46C8D2A9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836115" y="3789040"/>
                <a:ext cx="547260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32E79FE1-F215-F9EC-7761-B0C28DB069A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520819" y="3789040"/>
                <a:ext cx="547260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DC5E6FFD-AD59-3DDD-A9C0-F69B30A3BD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205523" y="3789040"/>
                <a:ext cx="547260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FCA05BD9-8385-3FFA-2F84-58045948FC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890227" y="3789040"/>
                <a:ext cx="547260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6CDC3904-F77C-37E3-CCB1-7F95D20F538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574931" y="3789040"/>
                <a:ext cx="547260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74FA506E-F36A-C05E-D116-68C327D01A1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259635" y="3789040"/>
                <a:ext cx="547260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8E14707D-5A7D-9EDB-0D96-52FD61109E8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944339" y="3789040"/>
                <a:ext cx="547260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237792E3-679A-A4EC-BE9B-243BC995693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29043" y="3789040"/>
                <a:ext cx="547260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1870D119-A06C-6DF6-D4E7-65A30B8074F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313747" y="3789040"/>
                <a:ext cx="547260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22C2EFC1-0FC9-71FC-5074-EDDCFA6E58E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998451" y="3789040"/>
                <a:ext cx="5472608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bg1">
                        <a:lumMod val="95000"/>
                        <a:alpha val="0"/>
                      </a:schemeClr>
                    </a:gs>
                    <a:gs pos="57000">
                      <a:schemeClr val="bg1">
                        <a:lumMod val="95000"/>
                      </a:schemeClr>
                    </a:gs>
                    <a:gs pos="44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xt 0">
            <a:extLst>
              <a:ext uri="{FF2B5EF4-FFF2-40B4-BE49-F238E27FC236}">
                <a16:creationId xmlns:a16="http://schemas.microsoft.com/office/drawing/2014/main" id="{358180F1-E4FB-157E-10C3-A4E417F2D8BB}"/>
              </a:ext>
            </a:extLst>
          </p:cNvPr>
          <p:cNvSpPr/>
          <p:nvPr/>
        </p:nvSpPr>
        <p:spPr>
          <a:xfrm>
            <a:off x="729045" y="58960"/>
            <a:ext cx="12902327" cy="16199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6350"/>
              </a:lnSpc>
              <a:buNone/>
            </a:pPr>
            <a:r>
              <a:rPr lang="en-US" sz="3600" b="1" dirty="0">
                <a:solidFill>
                  <a:schemeClr val="accent2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AI-Powered Matching</a:t>
            </a:r>
            <a:r>
              <a:rPr lang="en-US" sz="36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: Connecting Lost </a:t>
            </a:r>
          </a:p>
          <a:p>
            <a:pPr marL="0" indent="0" algn="ctr">
              <a:lnSpc>
                <a:spcPts val="6350"/>
              </a:lnSpc>
              <a:buNone/>
            </a:pPr>
            <a:r>
              <a:rPr lang="en-US" sz="36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and</a:t>
            </a:r>
            <a:r>
              <a:rPr lang="en-US" sz="40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 </a:t>
            </a:r>
            <a:r>
              <a:rPr lang="en-US" sz="36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Found</a:t>
            </a:r>
            <a:endParaRPr lang="en-US" sz="4000" dirty="0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20E57AC0-97F5-44EF-7D01-02D920535F2E}"/>
              </a:ext>
            </a:extLst>
          </p:cNvPr>
          <p:cNvSpPr/>
          <p:nvPr/>
        </p:nvSpPr>
        <p:spPr>
          <a:xfrm>
            <a:off x="1609506" y="2574648"/>
            <a:ext cx="3240405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Matching</a:t>
            </a:r>
            <a:endParaRPr lang="en-US" sz="255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21C2BC9-4C1B-272E-2961-04507E63DBD9}"/>
              </a:ext>
            </a:extLst>
          </p:cNvPr>
          <p:cNvSpPr/>
          <p:nvPr/>
        </p:nvSpPr>
        <p:spPr>
          <a:xfrm>
            <a:off x="2596832" y="2733206"/>
            <a:ext cx="7121696" cy="3245827"/>
          </a:xfrm>
          <a:custGeom>
            <a:avLst/>
            <a:gdLst>
              <a:gd name="connsiteX0" fmla="*/ 9786934 w 9786934"/>
              <a:gd name="connsiteY0" fmla="*/ 0 h 4443047"/>
              <a:gd name="connsiteX1" fmla="*/ 5777642 w 9786934"/>
              <a:gd name="connsiteY1" fmla="*/ 656493 h 4443047"/>
              <a:gd name="connsiteX2" fmla="*/ 537427 w 9786934"/>
              <a:gd name="connsiteY2" fmla="*/ 328247 h 4443047"/>
              <a:gd name="connsiteX3" fmla="*/ 971181 w 9786934"/>
              <a:gd name="connsiteY3" fmla="*/ 3048000 h 4443047"/>
              <a:gd name="connsiteX4" fmla="*/ 7618165 w 9786934"/>
              <a:gd name="connsiteY4" fmla="*/ 2039816 h 4443047"/>
              <a:gd name="connsiteX5" fmla="*/ 9200781 w 9786934"/>
              <a:gd name="connsiteY5" fmla="*/ 3575539 h 4443047"/>
              <a:gd name="connsiteX6" fmla="*/ 4851519 w 9786934"/>
              <a:gd name="connsiteY6" fmla="*/ 4443047 h 4443047"/>
              <a:gd name="connsiteX0" fmla="*/ 9786934 w 9786934"/>
              <a:gd name="connsiteY0" fmla="*/ 0 h 4443047"/>
              <a:gd name="connsiteX1" fmla="*/ 5777642 w 9786934"/>
              <a:gd name="connsiteY1" fmla="*/ 656493 h 4443047"/>
              <a:gd name="connsiteX2" fmla="*/ 537427 w 9786934"/>
              <a:gd name="connsiteY2" fmla="*/ 328247 h 4443047"/>
              <a:gd name="connsiteX3" fmla="*/ 971181 w 9786934"/>
              <a:gd name="connsiteY3" fmla="*/ 3048000 h 4443047"/>
              <a:gd name="connsiteX4" fmla="*/ 7618165 w 9786934"/>
              <a:gd name="connsiteY4" fmla="*/ 2039816 h 4443047"/>
              <a:gd name="connsiteX5" fmla="*/ 9200781 w 9786934"/>
              <a:gd name="connsiteY5" fmla="*/ 3575539 h 4443047"/>
              <a:gd name="connsiteX6" fmla="*/ 4851519 w 9786934"/>
              <a:gd name="connsiteY6" fmla="*/ 4443047 h 4443047"/>
              <a:gd name="connsiteX0" fmla="*/ 9786934 w 9786934"/>
              <a:gd name="connsiteY0" fmla="*/ 0 h 4443047"/>
              <a:gd name="connsiteX1" fmla="*/ 5777642 w 9786934"/>
              <a:gd name="connsiteY1" fmla="*/ 656493 h 4443047"/>
              <a:gd name="connsiteX2" fmla="*/ 537427 w 9786934"/>
              <a:gd name="connsiteY2" fmla="*/ 328247 h 4443047"/>
              <a:gd name="connsiteX3" fmla="*/ 971181 w 9786934"/>
              <a:gd name="connsiteY3" fmla="*/ 3048000 h 4443047"/>
              <a:gd name="connsiteX4" fmla="*/ 7618165 w 9786934"/>
              <a:gd name="connsiteY4" fmla="*/ 2039816 h 4443047"/>
              <a:gd name="connsiteX5" fmla="*/ 9200781 w 9786934"/>
              <a:gd name="connsiteY5" fmla="*/ 3575539 h 4443047"/>
              <a:gd name="connsiteX6" fmla="*/ 4851519 w 9786934"/>
              <a:gd name="connsiteY6" fmla="*/ 4443047 h 4443047"/>
              <a:gd name="connsiteX0" fmla="*/ 9786934 w 9786934"/>
              <a:gd name="connsiteY0" fmla="*/ 0 h 4566650"/>
              <a:gd name="connsiteX1" fmla="*/ 5777642 w 9786934"/>
              <a:gd name="connsiteY1" fmla="*/ 656493 h 4566650"/>
              <a:gd name="connsiteX2" fmla="*/ 537427 w 9786934"/>
              <a:gd name="connsiteY2" fmla="*/ 328247 h 4566650"/>
              <a:gd name="connsiteX3" fmla="*/ 971181 w 9786934"/>
              <a:gd name="connsiteY3" fmla="*/ 3048000 h 4566650"/>
              <a:gd name="connsiteX4" fmla="*/ 7618165 w 9786934"/>
              <a:gd name="connsiteY4" fmla="*/ 2039816 h 4566650"/>
              <a:gd name="connsiteX5" fmla="*/ 8942873 w 9786934"/>
              <a:gd name="connsiteY5" fmla="*/ 3985847 h 4566650"/>
              <a:gd name="connsiteX6" fmla="*/ 4851519 w 9786934"/>
              <a:gd name="connsiteY6" fmla="*/ 4443047 h 4566650"/>
              <a:gd name="connsiteX0" fmla="*/ 9786934 w 9786934"/>
              <a:gd name="connsiteY0" fmla="*/ 0 h 4267200"/>
              <a:gd name="connsiteX1" fmla="*/ 5777642 w 9786934"/>
              <a:gd name="connsiteY1" fmla="*/ 656493 h 4267200"/>
              <a:gd name="connsiteX2" fmla="*/ 537427 w 9786934"/>
              <a:gd name="connsiteY2" fmla="*/ 328247 h 4267200"/>
              <a:gd name="connsiteX3" fmla="*/ 971181 w 9786934"/>
              <a:gd name="connsiteY3" fmla="*/ 3048000 h 4267200"/>
              <a:gd name="connsiteX4" fmla="*/ 7618165 w 9786934"/>
              <a:gd name="connsiteY4" fmla="*/ 2039816 h 4267200"/>
              <a:gd name="connsiteX5" fmla="*/ 8942873 w 9786934"/>
              <a:gd name="connsiteY5" fmla="*/ 3985847 h 4267200"/>
              <a:gd name="connsiteX6" fmla="*/ 5261827 w 9786934"/>
              <a:gd name="connsiteY6" fmla="*/ 4267200 h 4267200"/>
              <a:gd name="connsiteX0" fmla="*/ 9786934 w 9786934"/>
              <a:gd name="connsiteY0" fmla="*/ 0 h 4610644"/>
              <a:gd name="connsiteX1" fmla="*/ 5777642 w 9786934"/>
              <a:gd name="connsiteY1" fmla="*/ 656493 h 4610644"/>
              <a:gd name="connsiteX2" fmla="*/ 537427 w 9786934"/>
              <a:gd name="connsiteY2" fmla="*/ 328247 h 4610644"/>
              <a:gd name="connsiteX3" fmla="*/ 971181 w 9786934"/>
              <a:gd name="connsiteY3" fmla="*/ 3048000 h 4610644"/>
              <a:gd name="connsiteX4" fmla="*/ 7618165 w 9786934"/>
              <a:gd name="connsiteY4" fmla="*/ 2039816 h 4610644"/>
              <a:gd name="connsiteX5" fmla="*/ 8942873 w 9786934"/>
              <a:gd name="connsiteY5" fmla="*/ 3985847 h 4610644"/>
              <a:gd name="connsiteX6" fmla="*/ 5261827 w 9786934"/>
              <a:gd name="connsiteY6" fmla="*/ 4267200 h 4610644"/>
              <a:gd name="connsiteX0" fmla="*/ 9786934 w 9786934"/>
              <a:gd name="connsiteY0" fmla="*/ 0 h 4690802"/>
              <a:gd name="connsiteX1" fmla="*/ 5777642 w 9786934"/>
              <a:gd name="connsiteY1" fmla="*/ 656493 h 4690802"/>
              <a:gd name="connsiteX2" fmla="*/ 537427 w 9786934"/>
              <a:gd name="connsiteY2" fmla="*/ 328247 h 4690802"/>
              <a:gd name="connsiteX3" fmla="*/ 971181 w 9786934"/>
              <a:gd name="connsiteY3" fmla="*/ 3048000 h 4690802"/>
              <a:gd name="connsiteX4" fmla="*/ 7618165 w 9786934"/>
              <a:gd name="connsiteY4" fmla="*/ 2039816 h 4690802"/>
              <a:gd name="connsiteX5" fmla="*/ 8942873 w 9786934"/>
              <a:gd name="connsiteY5" fmla="*/ 3985847 h 4690802"/>
              <a:gd name="connsiteX6" fmla="*/ 5261827 w 9786934"/>
              <a:gd name="connsiteY6" fmla="*/ 4267200 h 4690802"/>
              <a:gd name="connsiteX0" fmla="*/ 9786934 w 9786934"/>
              <a:gd name="connsiteY0" fmla="*/ 0 h 4690802"/>
              <a:gd name="connsiteX1" fmla="*/ 5777642 w 9786934"/>
              <a:gd name="connsiteY1" fmla="*/ 656493 h 4690802"/>
              <a:gd name="connsiteX2" fmla="*/ 537427 w 9786934"/>
              <a:gd name="connsiteY2" fmla="*/ 328247 h 4690802"/>
              <a:gd name="connsiteX3" fmla="*/ 971181 w 9786934"/>
              <a:gd name="connsiteY3" fmla="*/ 3048000 h 4690802"/>
              <a:gd name="connsiteX4" fmla="*/ 7618165 w 9786934"/>
              <a:gd name="connsiteY4" fmla="*/ 2039816 h 4690802"/>
              <a:gd name="connsiteX5" fmla="*/ 8942873 w 9786934"/>
              <a:gd name="connsiteY5" fmla="*/ 3985847 h 4690802"/>
              <a:gd name="connsiteX6" fmla="*/ 5261827 w 9786934"/>
              <a:gd name="connsiteY6" fmla="*/ 4267200 h 4690802"/>
              <a:gd name="connsiteX0" fmla="*/ 9929685 w 9929685"/>
              <a:gd name="connsiteY0" fmla="*/ 0 h 4690802"/>
              <a:gd name="connsiteX1" fmla="*/ 5920393 w 9929685"/>
              <a:gd name="connsiteY1" fmla="*/ 656493 h 4690802"/>
              <a:gd name="connsiteX2" fmla="*/ 680178 w 9929685"/>
              <a:gd name="connsiteY2" fmla="*/ 328247 h 4690802"/>
              <a:gd name="connsiteX3" fmla="*/ 1113932 w 9929685"/>
              <a:gd name="connsiteY3" fmla="*/ 3048000 h 4690802"/>
              <a:gd name="connsiteX4" fmla="*/ 7760916 w 9929685"/>
              <a:gd name="connsiteY4" fmla="*/ 2039816 h 4690802"/>
              <a:gd name="connsiteX5" fmla="*/ 9085624 w 9929685"/>
              <a:gd name="connsiteY5" fmla="*/ 3985847 h 4690802"/>
              <a:gd name="connsiteX6" fmla="*/ 5404578 w 9929685"/>
              <a:gd name="connsiteY6" fmla="*/ 4267200 h 4690802"/>
              <a:gd name="connsiteX0" fmla="*/ 9849868 w 9849868"/>
              <a:gd name="connsiteY0" fmla="*/ 0 h 4690802"/>
              <a:gd name="connsiteX1" fmla="*/ 5840576 w 9849868"/>
              <a:gd name="connsiteY1" fmla="*/ 656493 h 4690802"/>
              <a:gd name="connsiteX2" fmla="*/ 600361 w 9849868"/>
              <a:gd name="connsiteY2" fmla="*/ 328247 h 4690802"/>
              <a:gd name="connsiteX3" fmla="*/ 1034115 w 9849868"/>
              <a:gd name="connsiteY3" fmla="*/ 3048000 h 4690802"/>
              <a:gd name="connsiteX4" fmla="*/ 7681099 w 9849868"/>
              <a:gd name="connsiteY4" fmla="*/ 2039816 h 4690802"/>
              <a:gd name="connsiteX5" fmla="*/ 9005807 w 9849868"/>
              <a:gd name="connsiteY5" fmla="*/ 3985847 h 4690802"/>
              <a:gd name="connsiteX6" fmla="*/ 5324761 w 9849868"/>
              <a:gd name="connsiteY6" fmla="*/ 4267200 h 4690802"/>
              <a:gd name="connsiteX0" fmla="*/ 9837738 w 9837738"/>
              <a:gd name="connsiteY0" fmla="*/ 0 h 4690802"/>
              <a:gd name="connsiteX1" fmla="*/ 5828446 w 9837738"/>
              <a:gd name="connsiteY1" fmla="*/ 656493 h 4690802"/>
              <a:gd name="connsiteX2" fmla="*/ 588231 w 9837738"/>
              <a:gd name="connsiteY2" fmla="*/ 328247 h 4690802"/>
              <a:gd name="connsiteX3" fmla="*/ 1021985 w 9837738"/>
              <a:gd name="connsiteY3" fmla="*/ 3048000 h 4690802"/>
              <a:gd name="connsiteX4" fmla="*/ 7668969 w 9837738"/>
              <a:gd name="connsiteY4" fmla="*/ 2039816 h 4690802"/>
              <a:gd name="connsiteX5" fmla="*/ 8993677 w 9837738"/>
              <a:gd name="connsiteY5" fmla="*/ 3985847 h 4690802"/>
              <a:gd name="connsiteX6" fmla="*/ 5312631 w 9837738"/>
              <a:gd name="connsiteY6" fmla="*/ 4267200 h 4690802"/>
              <a:gd name="connsiteX0" fmla="*/ 9862136 w 9862136"/>
              <a:gd name="connsiteY0" fmla="*/ 0 h 4690802"/>
              <a:gd name="connsiteX1" fmla="*/ 5852844 w 9862136"/>
              <a:gd name="connsiteY1" fmla="*/ 656493 h 4690802"/>
              <a:gd name="connsiteX2" fmla="*/ 612629 w 9862136"/>
              <a:gd name="connsiteY2" fmla="*/ 328247 h 4690802"/>
              <a:gd name="connsiteX3" fmla="*/ 1046383 w 9862136"/>
              <a:gd name="connsiteY3" fmla="*/ 3048000 h 4690802"/>
              <a:gd name="connsiteX4" fmla="*/ 7693367 w 9862136"/>
              <a:gd name="connsiteY4" fmla="*/ 2039816 h 4690802"/>
              <a:gd name="connsiteX5" fmla="*/ 9018075 w 9862136"/>
              <a:gd name="connsiteY5" fmla="*/ 3985847 h 4690802"/>
              <a:gd name="connsiteX6" fmla="*/ 5337029 w 9862136"/>
              <a:gd name="connsiteY6" fmla="*/ 4267200 h 4690802"/>
              <a:gd name="connsiteX0" fmla="*/ 9923255 w 9923255"/>
              <a:gd name="connsiteY0" fmla="*/ 0 h 4690802"/>
              <a:gd name="connsiteX1" fmla="*/ 5913963 w 9923255"/>
              <a:gd name="connsiteY1" fmla="*/ 656493 h 4690802"/>
              <a:gd name="connsiteX2" fmla="*/ 673748 w 9923255"/>
              <a:gd name="connsiteY2" fmla="*/ 328247 h 4690802"/>
              <a:gd name="connsiteX3" fmla="*/ 1107502 w 9923255"/>
              <a:gd name="connsiteY3" fmla="*/ 3048000 h 4690802"/>
              <a:gd name="connsiteX4" fmla="*/ 7754486 w 9923255"/>
              <a:gd name="connsiteY4" fmla="*/ 2039816 h 4690802"/>
              <a:gd name="connsiteX5" fmla="*/ 9079194 w 9923255"/>
              <a:gd name="connsiteY5" fmla="*/ 3985847 h 4690802"/>
              <a:gd name="connsiteX6" fmla="*/ 5398148 w 9923255"/>
              <a:gd name="connsiteY6" fmla="*/ 4267200 h 4690802"/>
              <a:gd name="connsiteX0" fmla="*/ 9923255 w 9923255"/>
              <a:gd name="connsiteY0" fmla="*/ 0 h 4690802"/>
              <a:gd name="connsiteX1" fmla="*/ 5913963 w 9923255"/>
              <a:gd name="connsiteY1" fmla="*/ 656493 h 4690802"/>
              <a:gd name="connsiteX2" fmla="*/ 673748 w 9923255"/>
              <a:gd name="connsiteY2" fmla="*/ 328247 h 4690802"/>
              <a:gd name="connsiteX3" fmla="*/ 1107502 w 9923255"/>
              <a:gd name="connsiteY3" fmla="*/ 3048000 h 4690802"/>
              <a:gd name="connsiteX4" fmla="*/ 7754486 w 9923255"/>
              <a:gd name="connsiteY4" fmla="*/ 2039816 h 4690802"/>
              <a:gd name="connsiteX5" fmla="*/ 9079194 w 9923255"/>
              <a:gd name="connsiteY5" fmla="*/ 3985847 h 4690802"/>
              <a:gd name="connsiteX6" fmla="*/ 5398148 w 9923255"/>
              <a:gd name="connsiteY6" fmla="*/ 4267200 h 4690802"/>
              <a:gd name="connsiteX0" fmla="*/ 9923255 w 9923255"/>
              <a:gd name="connsiteY0" fmla="*/ 0 h 3985847"/>
              <a:gd name="connsiteX1" fmla="*/ 5913963 w 9923255"/>
              <a:gd name="connsiteY1" fmla="*/ 656493 h 3985847"/>
              <a:gd name="connsiteX2" fmla="*/ 673748 w 9923255"/>
              <a:gd name="connsiteY2" fmla="*/ 328247 h 3985847"/>
              <a:gd name="connsiteX3" fmla="*/ 1107502 w 9923255"/>
              <a:gd name="connsiteY3" fmla="*/ 3048000 h 3985847"/>
              <a:gd name="connsiteX4" fmla="*/ 7754486 w 9923255"/>
              <a:gd name="connsiteY4" fmla="*/ 2039816 h 3985847"/>
              <a:gd name="connsiteX5" fmla="*/ 9079194 w 9923255"/>
              <a:gd name="connsiteY5" fmla="*/ 3985847 h 3985847"/>
              <a:gd name="connsiteX0" fmla="*/ 9923255 w 9923255"/>
              <a:gd name="connsiteY0" fmla="*/ 0 h 3140399"/>
              <a:gd name="connsiteX1" fmla="*/ 5913963 w 9923255"/>
              <a:gd name="connsiteY1" fmla="*/ 656493 h 3140399"/>
              <a:gd name="connsiteX2" fmla="*/ 673748 w 9923255"/>
              <a:gd name="connsiteY2" fmla="*/ 328247 h 3140399"/>
              <a:gd name="connsiteX3" fmla="*/ 1107502 w 9923255"/>
              <a:gd name="connsiteY3" fmla="*/ 3048000 h 3140399"/>
              <a:gd name="connsiteX4" fmla="*/ 7754486 w 9923255"/>
              <a:gd name="connsiteY4" fmla="*/ 2039816 h 3140399"/>
              <a:gd name="connsiteX0" fmla="*/ 11220866 w 11220866"/>
              <a:gd name="connsiteY0" fmla="*/ 0 h 4828622"/>
              <a:gd name="connsiteX1" fmla="*/ 7211574 w 11220866"/>
              <a:gd name="connsiteY1" fmla="*/ 656493 h 4828622"/>
              <a:gd name="connsiteX2" fmla="*/ 1971359 w 11220866"/>
              <a:gd name="connsiteY2" fmla="*/ 328247 h 4828622"/>
              <a:gd name="connsiteX3" fmla="*/ 2405113 w 11220866"/>
              <a:gd name="connsiteY3" fmla="*/ 3048000 h 4828622"/>
              <a:gd name="connsiteX4" fmla="*/ 283018 w 11220866"/>
              <a:gd name="connsiteY4" fmla="*/ 4828622 h 4828622"/>
              <a:gd name="connsiteX0" fmla="*/ 11084932 w 11084932"/>
              <a:gd name="connsiteY0" fmla="*/ 0 h 4828622"/>
              <a:gd name="connsiteX1" fmla="*/ 7075640 w 11084932"/>
              <a:gd name="connsiteY1" fmla="*/ 656493 h 4828622"/>
              <a:gd name="connsiteX2" fmla="*/ 1835425 w 11084932"/>
              <a:gd name="connsiteY2" fmla="*/ 328247 h 4828622"/>
              <a:gd name="connsiteX3" fmla="*/ 5878222 w 11084932"/>
              <a:gd name="connsiteY3" fmla="*/ 4211246 h 4828622"/>
              <a:gd name="connsiteX4" fmla="*/ 147084 w 11084932"/>
              <a:gd name="connsiteY4" fmla="*/ 4828622 h 4828622"/>
              <a:gd name="connsiteX0" fmla="*/ 11141563 w 11141563"/>
              <a:gd name="connsiteY0" fmla="*/ 0 h 4828622"/>
              <a:gd name="connsiteX1" fmla="*/ 7132271 w 11141563"/>
              <a:gd name="connsiteY1" fmla="*/ 656493 h 4828622"/>
              <a:gd name="connsiteX2" fmla="*/ 1892056 w 11141563"/>
              <a:gd name="connsiteY2" fmla="*/ 328247 h 4828622"/>
              <a:gd name="connsiteX3" fmla="*/ 5934853 w 11141563"/>
              <a:gd name="connsiteY3" fmla="*/ 4211246 h 4828622"/>
              <a:gd name="connsiteX4" fmla="*/ 203715 w 11141563"/>
              <a:gd name="connsiteY4" fmla="*/ 4828622 h 4828622"/>
              <a:gd name="connsiteX0" fmla="*/ 11116545 w 11116545"/>
              <a:gd name="connsiteY0" fmla="*/ 0 h 5752367"/>
              <a:gd name="connsiteX1" fmla="*/ 7107253 w 11116545"/>
              <a:gd name="connsiteY1" fmla="*/ 656493 h 5752367"/>
              <a:gd name="connsiteX2" fmla="*/ 10129062 w 11116545"/>
              <a:gd name="connsiteY2" fmla="*/ 5637417 h 5752367"/>
              <a:gd name="connsiteX3" fmla="*/ 5909835 w 11116545"/>
              <a:gd name="connsiteY3" fmla="*/ 4211246 h 5752367"/>
              <a:gd name="connsiteX4" fmla="*/ 178697 w 11116545"/>
              <a:gd name="connsiteY4" fmla="*/ 4828622 h 5752367"/>
              <a:gd name="connsiteX0" fmla="*/ 11206579 w 11206579"/>
              <a:gd name="connsiteY0" fmla="*/ 0 h 5637522"/>
              <a:gd name="connsiteX1" fmla="*/ 7197287 w 11206579"/>
              <a:gd name="connsiteY1" fmla="*/ 656493 h 5637522"/>
              <a:gd name="connsiteX2" fmla="*/ 10219096 w 11206579"/>
              <a:gd name="connsiteY2" fmla="*/ 5637417 h 5637522"/>
              <a:gd name="connsiteX3" fmla="*/ 3897079 w 11206579"/>
              <a:gd name="connsiteY3" fmla="*/ 810992 h 5637522"/>
              <a:gd name="connsiteX4" fmla="*/ 268731 w 11206579"/>
              <a:gd name="connsiteY4" fmla="*/ 4828622 h 5637522"/>
              <a:gd name="connsiteX0" fmla="*/ 11385782 w 11385782"/>
              <a:gd name="connsiteY0" fmla="*/ 0 h 5637519"/>
              <a:gd name="connsiteX1" fmla="*/ 7376490 w 11385782"/>
              <a:gd name="connsiteY1" fmla="*/ 656493 h 5637519"/>
              <a:gd name="connsiteX2" fmla="*/ 10398299 w 11385782"/>
              <a:gd name="connsiteY2" fmla="*/ 5637417 h 5637519"/>
              <a:gd name="connsiteX3" fmla="*/ 4076282 w 11385782"/>
              <a:gd name="connsiteY3" fmla="*/ 810992 h 5637519"/>
              <a:gd name="connsiteX4" fmla="*/ 447934 w 11385782"/>
              <a:gd name="connsiteY4" fmla="*/ 4828622 h 5637519"/>
              <a:gd name="connsiteX0" fmla="*/ 10938142 w 10938142"/>
              <a:gd name="connsiteY0" fmla="*/ 0 h 5637524"/>
              <a:gd name="connsiteX1" fmla="*/ 6928850 w 10938142"/>
              <a:gd name="connsiteY1" fmla="*/ 656493 h 5637524"/>
              <a:gd name="connsiteX2" fmla="*/ 9950659 w 10938142"/>
              <a:gd name="connsiteY2" fmla="*/ 5637417 h 5637524"/>
              <a:gd name="connsiteX3" fmla="*/ 3628642 w 10938142"/>
              <a:gd name="connsiteY3" fmla="*/ 810992 h 5637524"/>
              <a:gd name="connsiteX4" fmla="*/ 3710936 w 10938142"/>
              <a:gd name="connsiteY4" fmla="*/ 4168205 h 5637524"/>
              <a:gd name="connsiteX5" fmla="*/ 294 w 10938142"/>
              <a:gd name="connsiteY5" fmla="*/ 4828622 h 5637524"/>
              <a:gd name="connsiteX0" fmla="*/ 10938142 w 10938142"/>
              <a:gd name="connsiteY0" fmla="*/ 0 h 4828622"/>
              <a:gd name="connsiteX1" fmla="*/ 6928850 w 10938142"/>
              <a:gd name="connsiteY1" fmla="*/ 656493 h 4828622"/>
              <a:gd name="connsiteX2" fmla="*/ 7504860 w 10938142"/>
              <a:gd name="connsiteY2" fmla="*/ 3519715 h 4828622"/>
              <a:gd name="connsiteX3" fmla="*/ 3628642 w 10938142"/>
              <a:gd name="connsiteY3" fmla="*/ 810992 h 4828622"/>
              <a:gd name="connsiteX4" fmla="*/ 3710936 w 10938142"/>
              <a:gd name="connsiteY4" fmla="*/ 4168205 h 4828622"/>
              <a:gd name="connsiteX5" fmla="*/ 294 w 10938142"/>
              <a:gd name="connsiteY5" fmla="*/ 4828622 h 4828622"/>
              <a:gd name="connsiteX0" fmla="*/ 10938142 w 10938142"/>
              <a:gd name="connsiteY0" fmla="*/ 0 h 4828622"/>
              <a:gd name="connsiteX1" fmla="*/ 6928850 w 10938142"/>
              <a:gd name="connsiteY1" fmla="*/ 656493 h 4828622"/>
              <a:gd name="connsiteX2" fmla="*/ 7504860 w 10938142"/>
              <a:gd name="connsiteY2" fmla="*/ 3519715 h 4828622"/>
              <a:gd name="connsiteX3" fmla="*/ 3628642 w 10938142"/>
              <a:gd name="connsiteY3" fmla="*/ 810992 h 4828622"/>
              <a:gd name="connsiteX4" fmla="*/ 3710936 w 10938142"/>
              <a:gd name="connsiteY4" fmla="*/ 4168205 h 4828622"/>
              <a:gd name="connsiteX5" fmla="*/ 294 w 10938142"/>
              <a:gd name="connsiteY5" fmla="*/ 4828622 h 4828622"/>
              <a:gd name="connsiteX0" fmla="*/ 10938142 w 10938142"/>
              <a:gd name="connsiteY0" fmla="*/ 0 h 4828622"/>
              <a:gd name="connsiteX1" fmla="*/ 6928850 w 10938142"/>
              <a:gd name="connsiteY1" fmla="*/ 656493 h 4828622"/>
              <a:gd name="connsiteX2" fmla="*/ 7504860 w 10938142"/>
              <a:gd name="connsiteY2" fmla="*/ 3519715 h 4828622"/>
              <a:gd name="connsiteX3" fmla="*/ 3628642 w 10938142"/>
              <a:gd name="connsiteY3" fmla="*/ 810992 h 4828622"/>
              <a:gd name="connsiteX4" fmla="*/ 3710936 w 10938142"/>
              <a:gd name="connsiteY4" fmla="*/ 4168205 h 4828622"/>
              <a:gd name="connsiteX5" fmla="*/ 294 w 10938142"/>
              <a:gd name="connsiteY5" fmla="*/ 4828622 h 4828622"/>
              <a:gd name="connsiteX0" fmla="*/ 10938142 w 10938142"/>
              <a:gd name="connsiteY0" fmla="*/ 35798 h 4864420"/>
              <a:gd name="connsiteX1" fmla="*/ 6928850 w 10938142"/>
              <a:gd name="connsiteY1" fmla="*/ 692291 h 4864420"/>
              <a:gd name="connsiteX2" fmla="*/ 7504860 w 10938142"/>
              <a:gd name="connsiteY2" fmla="*/ 3555513 h 4864420"/>
              <a:gd name="connsiteX3" fmla="*/ 3628642 w 10938142"/>
              <a:gd name="connsiteY3" fmla="*/ 846790 h 4864420"/>
              <a:gd name="connsiteX4" fmla="*/ 3710936 w 10938142"/>
              <a:gd name="connsiteY4" fmla="*/ 4204003 h 4864420"/>
              <a:gd name="connsiteX5" fmla="*/ 294 w 10938142"/>
              <a:gd name="connsiteY5" fmla="*/ 4864420 h 4864420"/>
              <a:gd name="connsiteX0" fmla="*/ 10938142 w 10938142"/>
              <a:gd name="connsiteY0" fmla="*/ 0 h 4828622"/>
              <a:gd name="connsiteX1" fmla="*/ 6928850 w 10938142"/>
              <a:gd name="connsiteY1" fmla="*/ 656493 h 4828622"/>
              <a:gd name="connsiteX2" fmla="*/ 6967978 w 10938142"/>
              <a:gd name="connsiteY2" fmla="*/ 3758329 h 4828622"/>
              <a:gd name="connsiteX3" fmla="*/ 3628642 w 10938142"/>
              <a:gd name="connsiteY3" fmla="*/ 810992 h 4828622"/>
              <a:gd name="connsiteX4" fmla="*/ 3710936 w 10938142"/>
              <a:gd name="connsiteY4" fmla="*/ 4168205 h 4828622"/>
              <a:gd name="connsiteX5" fmla="*/ 294 w 10938142"/>
              <a:gd name="connsiteY5" fmla="*/ 4828622 h 4828622"/>
              <a:gd name="connsiteX0" fmla="*/ 10938142 w 10938142"/>
              <a:gd name="connsiteY0" fmla="*/ 0 h 4828622"/>
              <a:gd name="connsiteX1" fmla="*/ 6928850 w 10938142"/>
              <a:gd name="connsiteY1" fmla="*/ 656493 h 4828622"/>
              <a:gd name="connsiteX2" fmla="*/ 7758389 w 10938142"/>
              <a:gd name="connsiteY2" fmla="*/ 3489889 h 4828622"/>
              <a:gd name="connsiteX3" fmla="*/ 3628642 w 10938142"/>
              <a:gd name="connsiteY3" fmla="*/ 810992 h 4828622"/>
              <a:gd name="connsiteX4" fmla="*/ 3710936 w 10938142"/>
              <a:gd name="connsiteY4" fmla="*/ 4168205 h 4828622"/>
              <a:gd name="connsiteX5" fmla="*/ 294 w 10938142"/>
              <a:gd name="connsiteY5" fmla="*/ 4828622 h 4828622"/>
              <a:gd name="connsiteX0" fmla="*/ 10938142 w 10938142"/>
              <a:gd name="connsiteY0" fmla="*/ 0 h 4828622"/>
              <a:gd name="connsiteX1" fmla="*/ 6928850 w 10938142"/>
              <a:gd name="connsiteY1" fmla="*/ 656493 h 4828622"/>
              <a:gd name="connsiteX2" fmla="*/ 7758389 w 10938142"/>
              <a:gd name="connsiteY2" fmla="*/ 3489889 h 4828622"/>
              <a:gd name="connsiteX3" fmla="*/ 3628642 w 10938142"/>
              <a:gd name="connsiteY3" fmla="*/ 810992 h 4828622"/>
              <a:gd name="connsiteX4" fmla="*/ 3710936 w 10938142"/>
              <a:gd name="connsiteY4" fmla="*/ 4168205 h 4828622"/>
              <a:gd name="connsiteX5" fmla="*/ 294 w 10938142"/>
              <a:gd name="connsiteY5" fmla="*/ 4828622 h 4828622"/>
              <a:gd name="connsiteX0" fmla="*/ 10475878 w 10475878"/>
              <a:gd name="connsiteY0" fmla="*/ 0 h 4470625"/>
              <a:gd name="connsiteX1" fmla="*/ 6466586 w 10475878"/>
              <a:gd name="connsiteY1" fmla="*/ 656493 h 4470625"/>
              <a:gd name="connsiteX2" fmla="*/ 7296125 w 10475878"/>
              <a:gd name="connsiteY2" fmla="*/ 3489889 h 4470625"/>
              <a:gd name="connsiteX3" fmla="*/ 3166378 w 10475878"/>
              <a:gd name="connsiteY3" fmla="*/ 810992 h 4470625"/>
              <a:gd name="connsiteX4" fmla="*/ 3248672 w 10475878"/>
              <a:gd name="connsiteY4" fmla="*/ 4168205 h 4470625"/>
              <a:gd name="connsiteX5" fmla="*/ 345 w 10475878"/>
              <a:gd name="connsiteY5" fmla="*/ 4425960 h 4470625"/>
              <a:gd name="connsiteX0" fmla="*/ 10475532 w 10475532"/>
              <a:gd name="connsiteY0" fmla="*/ 0 h 4425960"/>
              <a:gd name="connsiteX1" fmla="*/ 6466240 w 10475532"/>
              <a:gd name="connsiteY1" fmla="*/ 656493 h 4425960"/>
              <a:gd name="connsiteX2" fmla="*/ 7295779 w 10475532"/>
              <a:gd name="connsiteY2" fmla="*/ 3489889 h 4425960"/>
              <a:gd name="connsiteX3" fmla="*/ 3166032 w 10475532"/>
              <a:gd name="connsiteY3" fmla="*/ 810992 h 4425960"/>
              <a:gd name="connsiteX4" fmla="*/ 3248326 w 10475532"/>
              <a:gd name="connsiteY4" fmla="*/ 4168205 h 4425960"/>
              <a:gd name="connsiteX5" fmla="*/ -1 w 10475532"/>
              <a:gd name="connsiteY5" fmla="*/ 4425960 h 4425960"/>
              <a:gd name="connsiteX0" fmla="*/ 10475533 w 10475533"/>
              <a:gd name="connsiteY0" fmla="*/ 27649 h 4453609"/>
              <a:gd name="connsiteX1" fmla="*/ 6466241 w 10475533"/>
              <a:gd name="connsiteY1" fmla="*/ 684142 h 4453609"/>
              <a:gd name="connsiteX2" fmla="*/ 7295780 w 10475533"/>
              <a:gd name="connsiteY2" fmla="*/ 3517538 h 4453609"/>
              <a:gd name="connsiteX3" fmla="*/ 3166033 w 10475533"/>
              <a:gd name="connsiteY3" fmla="*/ 838641 h 4453609"/>
              <a:gd name="connsiteX4" fmla="*/ 3248327 w 10475533"/>
              <a:gd name="connsiteY4" fmla="*/ 4195854 h 4453609"/>
              <a:gd name="connsiteX5" fmla="*/ 0 w 10475533"/>
              <a:gd name="connsiteY5" fmla="*/ 4453609 h 4453609"/>
              <a:gd name="connsiteX0" fmla="*/ 10714148 w 10714148"/>
              <a:gd name="connsiteY0" fmla="*/ 0 h 4485613"/>
              <a:gd name="connsiteX1" fmla="*/ 6466241 w 10714148"/>
              <a:gd name="connsiteY1" fmla="*/ 716146 h 4485613"/>
              <a:gd name="connsiteX2" fmla="*/ 7295780 w 10714148"/>
              <a:gd name="connsiteY2" fmla="*/ 3549542 h 4485613"/>
              <a:gd name="connsiteX3" fmla="*/ 3166033 w 10714148"/>
              <a:gd name="connsiteY3" fmla="*/ 870645 h 4485613"/>
              <a:gd name="connsiteX4" fmla="*/ 3248327 w 10714148"/>
              <a:gd name="connsiteY4" fmla="*/ 4227858 h 4485613"/>
              <a:gd name="connsiteX5" fmla="*/ 0 w 10714148"/>
              <a:gd name="connsiteY5" fmla="*/ 4485613 h 4485613"/>
              <a:gd name="connsiteX0" fmla="*/ 10714148 w 10714148"/>
              <a:gd name="connsiteY0" fmla="*/ 0 h 4485613"/>
              <a:gd name="connsiteX1" fmla="*/ 6466241 w 10714148"/>
              <a:gd name="connsiteY1" fmla="*/ 716146 h 4485613"/>
              <a:gd name="connsiteX2" fmla="*/ 7295780 w 10714148"/>
              <a:gd name="connsiteY2" fmla="*/ 3549542 h 4485613"/>
              <a:gd name="connsiteX3" fmla="*/ 3166033 w 10714148"/>
              <a:gd name="connsiteY3" fmla="*/ 870645 h 4485613"/>
              <a:gd name="connsiteX4" fmla="*/ 3248327 w 10714148"/>
              <a:gd name="connsiteY4" fmla="*/ 4227858 h 4485613"/>
              <a:gd name="connsiteX5" fmla="*/ 0 w 10714148"/>
              <a:gd name="connsiteY5" fmla="*/ 4485613 h 4485613"/>
              <a:gd name="connsiteX0" fmla="*/ 10714148 w 10714148"/>
              <a:gd name="connsiteY0" fmla="*/ 0 h 4485613"/>
              <a:gd name="connsiteX1" fmla="*/ 6466241 w 10714148"/>
              <a:gd name="connsiteY1" fmla="*/ 716146 h 4485613"/>
              <a:gd name="connsiteX2" fmla="*/ 7295780 w 10714148"/>
              <a:gd name="connsiteY2" fmla="*/ 3549542 h 4485613"/>
              <a:gd name="connsiteX3" fmla="*/ 3166033 w 10714148"/>
              <a:gd name="connsiteY3" fmla="*/ 870645 h 4485613"/>
              <a:gd name="connsiteX4" fmla="*/ 3248327 w 10714148"/>
              <a:gd name="connsiteY4" fmla="*/ 4227858 h 4485613"/>
              <a:gd name="connsiteX5" fmla="*/ 0 w 10714148"/>
              <a:gd name="connsiteY5" fmla="*/ 4485613 h 4485613"/>
              <a:gd name="connsiteX0" fmla="*/ 10714148 w 10714148"/>
              <a:gd name="connsiteY0" fmla="*/ 0 h 4485613"/>
              <a:gd name="connsiteX1" fmla="*/ 6466241 w 10714148"/>
              <a:gd name="connsiteY1" fmla="*/ 716146 h 4485613"/>
              <a:gd name="connsiteX2" fmla="*/ 7295780 w 10714148"/>
              <a:gd name="connsiteY2" fmla="*/ 3549542 h 4485613"/>
              <a:gd name="connsiteX3" fmla="*/ 3166033 w 10714148"/>
              <a:gd name="connsiteY3" fmla="*/ 870645 h 4485613"/>
              <a:gd name="connsiteX4" fmla="*/ 3248327 w 10714148"/>
              <a:gd name="connsiteY4" fmla="*/ 4227858 h 4485613"/>
              <a:gd name="connsiteX5" fmla="*/ 0 w 10714148"/>
              <a:gd name="connsiteY5" fmla="*/ 4485613 h 4485613"/>
              <a:gd name="connsiteX0" fmla="*/ 10714148 w 10714148"/>
              <a:gd name="connsiteY0" fmla="*/ 0 h 4485613"/>
              <a:gd name="connsiteX1" fmla="*/ 6466241 w 10714148"/>
              <a:gd name="connsiteY1" fmla="*/ 716146 h 4485613"/>
              <a:gd name="connsiteX2" fmla="*/ 7295780 w 10714148"/>
              <a:gd name="connsiteY2" fmla="*/ 3549542 h 4485613"/>
              <a:gd name="connsiteX3" fmla="*/ 3166033 w 10714148"/>
              <a:gd name="connsiteY3" fmla="*/ 870645 h 4485613"/>
              <a:gd name="connsiteX4" fmla="*/ 3248327 w 10714148"/>
              <a:gd name="connsiteY4" fmla="*/ 4227858 h 4485613"/>
              <a:gd name="connsiteX5" fmla="*/ 0 w 10714148"/>
              <a:gd name="connsiteY5" fmla="*/ 4485613 h 4485613"/>
              <a:gd name="connsiteX0" fmla="*/ 10714148 w 10714148"/>
              <a:gd name="connsiteY0" fmla="*/ 0 h 4485613"/>
              <a:gd name="connsiteX1" fmla="*/ 6466241 w 10714148"/>
              <a:gd name="connsiteY1" fmla="*/ 716146 h 4485613"/>
              <a:gd name="connsiteX2" fmla="*/ 7295780 w 10714148"/>
              <a:gd name="connsiteY2" fmla="*/ 3549542 h 4485613"/>
              <a:gd name="connsiteX3" fmla="*/ 3166033 w 10714148"/>
              <a:gd name="connsiteY3" fmla="*/ 870645 h 4485613"/>
              <a:gd name="connsiteX4" fmla="*/ 3248327 w 10714148"/>
              <a:gd name="connsiteY4" fmla="*/ 4227858 h 4485613"/>
              <a:gd name="connsiteX5" fmla="*/ 0 w 10714148"/>
              <a:gd name="connsiteY5" fmla="*/ 4485613 h 4485613"/>
              <a:gd name="connsiteX0" fmla="*/ 10714148 w 10714148"/>
              <a:gd name="connsiteY0" fmla="*/ 0 h 4485613"/>
              <a:gd name="connsiteX1" fmla="*/ 6466241 w 10714148"/>
              <a:gd name="connsiteY1" fmla="*/ 716146 h 4485613"/>
              <a:gd name="connsiteX2" fmla="*/ 7295780 w 10714148"/>
              <a:gd name="connsiteY2" fmla="*/ 3549542 h 4485613"/>
              <a:gd name="connsiteX3" fmla="*/ 3166033 w 10714148"/>
              <a:gd name="connsiteY3" fmla="*/ 870645 h 4485613"/>
              <a:gd name="connsiteX4" fmla="*/ 3248327 w 10714148"/>
              <a:gd name="connsiteY4" fmla="*/ 4227858 h 4485613"/>
              <a:gd name="connsiteX5" fmla="*/ 0 w 10714148"/>
              <a:gd name="connsiteY5" fmla="*/ 4485613 h 4485613"/>
              <a:gd name="connsiteX0" fmla="*/ 10177266 w 10177266"/>
              <a:gd name="connsiteY0" fmla="*/ 0 h 4330732"/>
              <a:gd name="connsiteX1" fmla="*/ 5929359 w 10177266"/>
              <a:gd name="connsiteY1" fmla="*/ 716146 h 4330732"/>
              <a:gd name="connsiteX2" fmla="*/ 6758898 w 10177266"/>
              <a:gd name="connsiteY2" fmla="*/ 3549542 h 4330732"/>
              <a:gd name="connsiteX3" fmla="*/ 2629151 w 10177266"/>
              <a:gd name="connsiteY3" fmla="*/ 870645 h 4330732"/>
              <a:gd name="connsiteX4" fmla="*/ 2711445 w 10177266"/>
              <a:gd name="connsiteY4" fmla="*/ 4227858 h 4330732"/>
              <a:gd name="connsiteX5" fmla="*/ 0 w 10177266"/>
              <a:gd name="connsiteY5" fmla="*/ 3769770 h 4330732"/>
              <a:gd name="connsiteX0" fmla="*/ 10177266 w 10177266"/>
              <a:gd name="connsiteY0" fmla="*/ 0 h 4364920"/>
              <a:gd name="connsiteX1" fmla="*/ 5929359 w 10177266"/>
              <a:gd name="connsiteY1" fmla="*/ 716146 h 4364920"/>
              <a:gd name="connsiteX2" fmla="*/ 6758898 w 10177266"/>
              <a:gd name="connsiteY2" fmla="*/ 3549542 h 4364920"/>
              <a:gd name="connsiteX3" fmla="*/ 2629151 w 10177266"/>
              <a:gd name="connsiteY3" fmla="*/ 870645 h 4364920"/>
              <a:gd name="connsiteX4" fmla="*/ 2711445 w 10177266"/>
              <a:gd name="connsiteY4" fmla="*/ 4227858 h 4364920"/>
              <a:gd name="connsiteX5" fmla="*/ 0 w 10177266"/>
              <a:gd name="connsiteY5" fmla="*/ 3769770 h 4364920"/>
              <a:gd name="connsiteX0" fmla="*/ 10057959 w 10057959"/>
              <a:gd name="connsiteY0" fmla="*/ 0 h 4372095"/>
              <a:gd name="connsiteX1" fmla="*/ 5810052 w 10057959"/>
              <a:gd name="connsiteY1" fmla="*/ 716146 h 4372095"/>
              <a:gd name="connsiteX2" fmla="*/ 6639591 w 10057959"/>
              <a:gd name="connsiteY2" fmla="*/ 3549542 h 4372095"/>
              <a:gd name="connsiteX3" fmla="*/ 2509844 w 10057959"/>
              <a:gd name="connsiteY3" fmla="*/ 870645 h 4372095"/>
              <a:gd name="connsiteX4" fmla="*/ 2592138 w 10057959"/>
              <a:gd name="connsiteY4" fmla="*/ 4227858 h 4372095"/>
              <a:gd name="connsiteX5" fmla="*/ 0 w 10057959"/>
              <a:gd name="connsiteY5" fmla="*/ 3889077 h 4372095"/>
              <a:gd name="connsiteX0" fmla="*/ 9834258 w 9834258"/>
              <a:gd name="connsiteY0" fmla="*/ 0 h 4297528"/>
              <a:gd name="connsiteX1" fmla="*/ 5810052 w 9834258"/>
              <a:gd name="connsiteY1" fmla="*/ 641579 h 4297528"/>
              <a:gd name="connsiteX2" fmla="*/ 6639591 w 9834258"/>
              <a:gd name="connsiteY2" fmla="*/ 3474975 h 4297528"/>
              <a:gd name="connsiteX3" fmla="*/ 2509844 w 9834258"/>
              <a:gd name="connsiteY3" fmla="*/ 796078 h 4297528"/>
              <a:gd name="connsiteX4" fmla="*/ 2592138 w 9834258"/>
              <a:gd name="connsiteY4" fmla="*/ 4153291 h 4297528"/>
              <a:gd name="connsiteX5" fmla="*/ 0 w 9834258"/>
              <a:gd name="connsiteY5" fmla="*/ 3814510 h 4297528"/>
              <a:gd name="connsiteX0" fmla="*/ 9834258 w 9834258"/>
              <a:gd name="connsiteY0" fmla="*/ 0 h 4297528"/>
              <a:gd name="connsiteX1" fmla="*/ 5810052 w 9834258"/>
              <a:gd name="connsiteY1" fmla="*/ 641579 h 4297528"/>
              <a:gd name="connsiteX2" fmla="*/ 6639591 w 9834258"/>
              <a:gd name="connsiteY2" fmla="*/ 3474975 h 4297528"/>
              <a:gd name="connsiteX3" fmla="*/ 2509844 w 9834258"/>
              <a:gd name="connsiteY3" fmla="*/ 796078 h 4297528"/>
              <a:gd name="connsiteX4" fmla="*/ 2592138 w 9834258"/>
              <a:gd name="connsiteY4" fmla="*/ 4153291 h 4297528"/>
              <a:gd name="connsiteX5" fmla="*/ 0 w 9834258"/>
              <a:gd name="connsiteY5" fmla="*/ 3814510 h 4297528"/>
              <a:gd name="connsiteX0" fmla="*/ 9834258 w 9834258"/>
              <a:gd name="connsiteY0" fmla="*/ 0 h 4297528"/>
              <a:gd name="connsiteX1" fmla="*/ 5810052 w 9834258"/>
              <a:gd name="connsiteY1" fmla="*/ 641579 h 4297528"/>
              <a:gd name="connsiteX2" fmla="*/ 6639591 w 9834258"/>
              <a:gd name="connsiteY2" fmla="*/ 3474975 h 4297528"/>
              <a:gd name="connsiteX3" fmla="*/ 2509844 w 9834258"/>
              <a:gd name="connsiteY3" fmla="*/ 796078 h 4297528"/>
              <a:gd name="connsiteX4" fmla="*/ 2592138 w 9834258"/>
              <a:gd name="connsiteY4" fmla="*/ 4153291 h 4297528"/>
              <a:gd name="connsiteX5" fmla="*/ 0 w 9834258"/>
              <a:gd name="connsiteY5" fmla="*/ 3814510 h 4297528"/>
              <a:gd name="connsiteX0" fmla="*/ 9834258 w 9834258"/>
              <a:gd name="connsiteY0" fmla="*/ 0 h 4297528"/>
              <a:gd name="connsiteX1" fmla="*/ 5810052 w 9834258"/>
              <a:gd name="connsiteY1" fmla="*/ 641579 h 4297528"/>
              <a:gd name="connsiteX2" fmla="*/ 6639591 w 9834258"/>
              <a:gd name="connsiteY2" fmla="*/ 3474975 h 4297528"/>
              <a:gd name="connsiteX3" fmla="*/ 2509844 w 9834258"/>
              <a:gd name="connsiteY3" fmla="*/ 796078 h 4297528"/>
              <a:gd name="connsiteX4" fmla="*/ 2592138 w 9834258"/>
              <a:gd name="connsiteY4" fmla="*/ 4153291 h 4297528"/>
              <a:gd name="connsiteX5" fmla="*/ 0 w 9834258"/>
              <a:gd name="connsiteY5" fmla="*/ 3814510 h 4297528"/>
              <a:gd name="connsiteX0" fmla="*/ 9834258 w 9834258"/>
              <a:gd name="connsiteY0" fmla="*/ 0 h 4297528"/>
              <a:gd name="connsiteX1" fmla="*/ 5810052 w 9834258"/>
              <a:gd name="connsiteY1" fmla="*/ 641579 h 4297528"/>
              <a:gd name="connsiteX2" fmla="*/ 6639591 w 9834258"/>
              <a:gd name="connsiteY2" fmla="*/ 3474975 h 4297528"/>
              <a:gd name="connsiteX3" fmla="*/ 2509844 w 9834258"/>
              <a:gd name="connsiteY3" fmla="*/ 796078 h 4297528"/>
              <a:gd name="connsiteX4" fmla="*/ 2592138 w 9834258"/>
              <a:gd name="connsiteY4" fmla="*/ 4153291 h 4297528"/>
              <a:gd name="connsiteX5" fmla="*/ 0 w 9834258"/>
              <a:gd name="connsiteY5" fmla="*/ 3814510 h 4297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34258" h="4297528">
                <a:moveTo>
                  <a:pt x="9834258" y="0"/>
                </a:moveTo>
                <a:cubicBezTo>
                  <a:pt x="8600404" y="300892"/>
                  <a:pt x="6238101" y="-414813"/>
                  <a:pt x="5810052" y="641579"/>
                </a:cubicBezTo>
                <a:cubicBezTo>
                  <a:pt x="5382003" y="1697971"/>
                  <a:pt x="7935544" y="2483139"/>
                  <a:pt x="6639591" y="3474975"/>
                </a:cubicBezTo>
                <a:cubicBezTo>
                  <a:pt x="5343638" y="4466811"/>
                  <a:pt x="3706389" y="384757"/>
                  <a:pt x="2509844" y="796078"/>
                </a:cubicBezTo>
                <a:cubicBezTo>
                  <a:pt x="1313299" y="1207399"/>
                  <a:pt x="3196863" y="3483686"/>
                  <a:pt x="2592138" y="4153291"/>
                </a:cubicBezTo>
                <a:cubicBezTo>
                  <a:pt x="1987413" y="4822896"/>
                  <a:pt x="1038500" y="2891660"/>
                  <a:pt x="0" y="3814510"/>
                </a:cubicBezTo>
              </a:path>
            </a:pathLst>
          </a:custGeom>
          <a:noFill/>
          <a:ln w="508000" cap="rnd">
            <a:gradFill flip="none" rotWithShape="1">
              <a:gsLst>
                <a:gs pos="25000">
                  <a:schemeClr val="accent3"/>
                </a:gs>
                <a:gs pos="100000">
                  <a:schemeClr val="accent1"/>
                </a:gs>
              </a:gsLst>
              <a:lin ang="16200000" scaled="1"/>
              <a:tileRect/>
            </a:gra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4430B46-5400-014B-6511-68A08A78CDFE}"/>
              </a:ext>
            </a:extLst>
          </p:cNvPr>
          <p:cNvSpPr/>
          <p:nvPr/>
        </p:nvSpPr>
        <p:spPr>
          <a:xfrm>
            <a:off x="2612197" y="2733206"/>
            <a:ext cx="9136025" cy="3992404"/>
          </a:xfrm>
          <a:custGeom>
            <a:avLst/>
            <a:gdLst>
              <a:gd name="connsiteX0" fmla="*/ 9786934 w 9786934"/>
              <a:gd name="connsiteY0" fmla="*/ 0 h 4443047"/>
              <a:gd name="connsiteX1" fmla="*/ 5777642 w 9786934"/>
              <a:gd name="connsiteY1" fmla="*/ 656493 h 4443047"/>
              <a:gd name="connsiteX2" fmla="*/ 537427 w 9786934"/>
              <a:gd name="connsiteY2" fmla="*/ 328247 h 4443047"/>
              <a:gd name="connsiteX3" fmla="*/ 971181 w 9786934"/>
              <a:gd name="connsiteY3" fmla="*/ 3048000 h 4443047"/>
              <a:gd name="connsiteX4" fmla="*/ 7618165 w 9786934"/>
              <a:gd name="connsiteY4" fmla="*/ 2039816 h 4443047"/>
              <a:gd name="connsiteX5" fmla="*/ 9200781 w 9786934"/>
              <a:gd name="connsiteY5" fmla="*/ 3575539 h 4443047"/>
              <a:gd name="connsiteX6" fmla="*/ 4851519 w 9786934"/>
              <a:gd name="connsiteY6" fmla="*/ 4443047 h 4443047"/>
              <a:gd name="connsiteX0" fmla="*/ 9786934 w 9786934"/>
              <a:gd name="connsiteY0" fmla="*/ 0 h 4443047"/>
              <a:gd name="connsiteX1" fmla="*/ 5777642 w 9786934"/>
              <a:gd name="connsiteY1" fmla="*/ 656493 h 4443047"/>
              <a:gd name="connsiteX2" fmla="*/ 537427 w 9786934"/>
              <a:gd name="connsiteY2" fmla="*/ 328247 h 4443047"/>
              <a:gd name="connsiteX3" fmla="*/ 971181 w 9786934"/>
              <a:gd name="connsiteY3" fmla="*/ 3048000 h 4443047"/>
              <a:gd name="connsiteX4" fmla="*/ 7618165 w 9786934"/>
              <a:gd name="connsiteY4" fmla="*/ 2039816 h 4443047"/>
              <a:gd name="connsiteX5" fmla="*/ 9200781 w 9786934"/>
              <a:gd name="connsiteY5" fmla="*/ 3575539 h 4443047"/>
              <a:gd name="connsiteX6" fmla="*/ 4851519 w 9786934"/>
              <a:gd name="connsiteY6" fmla="*/ 4443047 h 4443047"/>
              <a:gd name="connsiteX0" fmla="*/ 9786934 w 9786934"/>
              <a:gd name="connsiteY0" fmla="*/ 0 h 4443047"/>
              <a:gd name="connsiteX1" fmla="*/ 5777642 w 9786934"/>
              <a:gd name="connsiteY1" fmla="*/ 656493 h 4443047"/>
              <a:gd name="connsiteX2" fmla="*/ 537427 w 9786934"/>
              <a:gd name="connsiteY2" fmla="*/ 328247 h 4443047"/>
              <a:gd name="connsiteX3" fmla="*/ 971181 w 9786934"/>
              <a:gd name="connsiteY3" fmla="*/ 3048000 h 4443047"/>
              <a:gd name="connsiteX4" fmla="*/ 7618165 w 9786934"/>
              <a:gd name="connsiteY4" fmla="*/ 2039816 h 4443047"/>
              <a:gd name="connsiteX5" fmla="*/ 9200781 w 9786934"/>
              <a:gd name="connsiteY5" fmla="*/ 3575539 h 4443047"/>
              <a:gd name="connsiteX6" fmla="*/ 4851519 w 9786934"/>
              <a:gd name="connsiteY6" fmla="*/ 4443047 h 4443047"/>
              <a:gd name="connsiteX0" fmla="*/ 9786934 w 9786934"/>
              <a:gd name="connsiteY0" fmla="*/ 0 h 4566650"/>
              <a:gd name="connsiteX1" fmla="*/ 5777642 w 9786934"/>
              <a:gd name="connsiteY1" fmla="*/ 656493 h 4566650"/>
              <a:gd name="connsiteX2" fmla="*/ 537427 w 9786934"/>
              <a:gd name="connsiteY2" fmla="*/ 328247 h 4566650"/>
              <a:gd name="connsiteX3" fmla="*/ 971181 w 9786934"/>
              <a:gd name="connsiteY3" fmla="*/ 3048000 h 4566650"/>
              <a:gd name="connsiteX4" fmla="*/ 7618165 w 9786934"/>
              <a:gd name="connsiteY4" fmla="*/ 2039816 h 4566650"/>
              <a:gd name="connsiteX5" fmla="*/ 8942873 w 9786934"/>
              <a:gd name="connsiteY5" fmla="*/ 3985847 h 4566650"/>
              <a:gd name="connsiteX6" fmla="*/ 4851519 w 9786934"/>
              <a:gd name="connsiteY6" fmla="*/ 4443047 h 4566650"/>
              <a:gd name="connsiteX0" fmla="*/ 9786934 w 9786934"/>
              <a:gd name="connsiteY0" fmla="*/ 0 h 4267200"/>
              <a:gd name="connsiteX1" fmla="*/ 5777642 w 9786934"/>
              <a:gd name="connsiteY1" fmla="*/ 656493 h 4267200"/>
              <a:gd name="connsiteX2" fmla="*/ 537427 w 9786934"/>
              <a:gd name="connsiteY2" fmla="*/ 328247 h 4267200"/>
              <a:gd name="connsiteX3" fmla="*/ 971181 w 9786934"/>
              <a:gd name="connsiteY3" fmla="*/ 3048000 h 4267200"/>
              <a:gd name="connsiteX4" fmla="*/ 7618165 w 9786934"/>
              <a:gd name="connsiteY4" fmla="*/ 2039816 h 4267200"/>
              <a:gd name="connsiteX5" fmla="*/ 8942873 w 9786934"/>
              <a:gd name="connsiteY5" fmla="*/ 3985847 h 4267200"/>
              <a:gd name="connsiteX6" fmla="*/ 5261827 w 9786934"/>
              <a:gd name="connsiteY6" fmla="*/ 4267200 h 4267200"/>
              <a:gd name="connsiteX0" fmla="*/ 9786934 w 9786934"/>
              <a:gd name="connsiteY0" fmla="*/ 0 h 4610644"/>
              <a:gd name="connsiteX1" fmla="*/ 5777642 w 9786934"/>
              <a:gd name="connsiteY1" fmla="*/ 656493 h 4610644"/>
              <a:gd name="connsiteX2" fmla="*/ 537427 w 9786934"/>
              <a:gd name="connsiteY2" fmla="*/ 328247 h 4610644"/>
              <a:gd name="connsiteX3" fmla="*/ 971181 w 9786934"/>
              <a:gd name="connsiteY3" fmla="*/ 3048000 h 4610644"/>
              <a:gd name="connsiteX4" fmla="*/ 7618165 w 9786934"/>
              <a:gd name="connsiteY4" fmla="*/ 2039816 h 4610644"/>
              <a:gd name="connsiteX5" fmla="*/ 8942873 w 9786934"/>
              <a:gd name="connsiteY5" fmla="*/ 3985847 h 4610644"/>
              <a:gd name="connsiteX6" fmla="*/ 5261827 w 9786934"/>
              <a:gd name="connsiteY6" fmla="*/ 4267200 h 4610644"/>
              <a:gd name="connsiteX0" fmla="*/ 9786934 w 9786934"/>
              <a:gd name="connsiteY0" fmla="*/ 0 h 4690802"/>
              <a:gd name="connsiteX1" fmla="*/ 5777642 w 9786934"/>
              <a:gd name="connsiteY1" fmla="*/ 656493 h 4690802"/>
              <a:gd name="connsiteX2" fmla="*/ 537427 w 9786934"/>
              <a:gd name="connsiteY2" fmla="*/ 328247 h 4690802"/>
              <a:gd name="connsiteX3" fmla="*/ 971181 w 9786934"/>
              <a:gd name="connsiteY3" fmla="*/ 3048000 h 4690802"/>
              <a:gd name="connsiteX4" fmla="*/ 7618165 w 9786934"/>
              <a:gd name="connsiteY4" fmla="*/ 2039816 h 4690802"/>
              <a:gd name="connsiteX5" fmla="*/ 8942873 w 9786934"/>
              <a:gd name="connsiteY5" fmla="*/ 3985847 h 4690802"/>
              <a:gd name="connsiteX6" fmla="*/ 5261827 w 9786934"/>
              <a:gd name="connsiteY6" fmla="*/ 4267200 h 4690802"/>
              <a:gd name="connsiteX0" fmla="*/ 9786934 w 9786934"/>
              <a:gd name="connsiteY0" fmla="*/ 0 h 4690802"/>
              <a:gd name="connsiteX1" fmla="*/ 5777642 w 9786934"/>
              <a:gd name="connsiteY1" fmla="*/ 656493 h 4690802"/>
              <a:gd name="connsiteX2" fmla="*/ 537427 w 9786934"/>
              <a:gd name="connsiteY2" fmla="*/ 328247 h 4690802"/>
              <a:gd name="connsiteX3" fmla="*/ 971181 w 9786934"/>
              <a:gd name="connsiteY3" fmla="*/ 3048000 h 4690802"/>
              <a:gd name="connsiteX4" fmla="*/ 7618165 w 9786934"/>
              <a:gd name="connsiteY4" fmla="*/ 2039816 h 4690802"/>
              <a:gd name="connsiteX5" fmla="*/ 8942873 w 9786934"/>
              <a:gd name="connsiteY5" fmla="*/ 3985847 h 4690802"/>
              <a:gd name="connsiteX6" fmla="*/ 5261827 w 9786934"/>
              <a:gd name="connsiteY6" fmla="*/ 4267200 h 4690802"/>
              <a:gd name="connsiteX0" fmla="*/ 9929685 w 9929685"/>
              <a:gd name="connsiteY0" fmla="*/ 0 h 4690802"/>
              <a:gd name="connsiteX1" fmla="*/ 5920393 w 9929685"/>
              <a:gd name="connsiteY1" fmla="*/ 656493 h 4690802"/>
              <a:gd name="connsiteX2" fmla="*/ 680178 w 9929685"/>
              <a:gd name="connsiteY2" fmla="*/ 328247 h 4690802"/>
              <a:gd name="connsiteX3" fmla="*/ 1113932 w 9929685"/>
              <a:gd name="connsiteY3" fmla="*/ 3048000 h 4690802"/>
              <a:gd name="connsiteX4" fmla="*/ 7760916 w 9929685"/>
              <a:gd name="connsiteY4" fmla="*/ 2039816 h 4690802"/>
              <a:gd name="connsiteX5" fmla="*/ 9085624 w 9929685"/>
              <a:gd name="connsiteY5" fmla="*/ 3985847 h 4690802"/>
              <a:gd name="connsiteX6" fmla="*/ 5404578 w 9929685"/>
              <a:gd name="connsiteY6" fmla="*/ 4267200 h 4690802"/>
              <a:gd name="connsiteX0" fmla="*/ 9849868 w 9849868"/>
              <a:gd name="connsiteY0" fmla="*/ 0 h 4690802"/>
              <a:gd name="connsiteX1" fmla="*/ 5840576 w 9849868"/>
              <a:gd name="connsiteY1" fmla="*/ 656493 h 4690802"/>
              <a:gd name="connsiteX2" fmla="*/ 600361 w 9849868"/>
              <a:gd name="connsiteY2" fmla="*/ 328247 h 4690802"/>
              <a:gd name="connsiteX3" fmla="*/ 1034115 w 9849868"/>
              <a:gd name="connsiteY3" fmla="*/ 3048000 h 4690802"/>
              <a:gd name="connsiteX4" fmla="*/ 7681099 w 9849868"/>
              <a:gd name="connsiteY4" fmla="*/ 2039816 h 4690802"/>
              <a:gd name="connsiteX5" fmla="*/ 9005807 w 9849868"/>
              <a:gd name="connsiteY5" fmla="*/ 3985847 h 4690802"/>
              <a:gd name="connsiteX6" fmla="*/ 5324761 w 9849868"/>
              <a:gd name="connsiteY6" fmla="*/ 4267200 h 4690802"/>
              <a:gd name="connsiteX0" fmla="*/ 9837738 w 9837738"/>
              <a:gd name="connsiteY0" fmla="*/ 0 h 4690802"/>
              <a:gd name="connsiteX1" fmla="*/ 5828446 w 9837738"/>
              <a:gd name="connsiteY1" fmla="*/ 656493 h 4690802"/>
              <a:gd name="connsiteX2" fmla="*/ 588231 w 9837738"/>
              <a:gd name="connsiteY2" fmla="*/ 328247 h 4690802"/>
              <a:gd name="connsiteX3" fmla="*/ 1021985 w 9837738"/>
              <a:gd name="connsiteY3" fmla="*/ 3048000 h 4690802"/>
              <a:gd name="connsiteX4" fmla="*/ 7668969 w 9837738"/>
              <a:gd name="connsiteY4" fmla="*/ 2039816 h 4690802"/>
              <a:gd name="connsiteX5" fmla="*/ 8993677 w 9837738"/>
              <a:gd name="connsiteY5" fmla="*/ 3985847 h 4690802"/>
              <a:gd name="connsiteX6" fmla="*/ 5312631 w 9837738"/>
              <a:gd name="connsiteY6" fmla="*/ 4267200 h 4690802"/>
              <a:gd name="connsiteX0" fmla="*/ 9862136 w 9862136"/>
              <a:gd name="connsiteY0" fmla="*/ 0 h 4690802"/>
              <a:gd name="connsiteX1" fmla="*/ 5852844 w 9862136"/>
              <a:gd name="connsiteY1" fmla="*/ 656493 h 4690802"/>
              <a:gd name="connsiteX2" fmla="*/ 612629 w 9862136"/>
              <a:gd name="connsiteY2" fmla="*/ 328247 h 4690802"/>
              <a:gd name="connsiteX3" fmla="*/ 1046383 w 9862136"/>
              <a:gd name="connsiteY3" fmla="*/ 3048000 h 4690802"/>
              <a:gd name="connsiteX4" fmla="*/ 7693367 w 9862136"/>
              <a:gd name="connsiteY4" fmla="*/ 2039816 h 4690802"/>
              <a:gd name="connsiteX5" fmla="*/ 9018075 w 9862136"/>
              <a:gd name="connsiteY5" fmla="*/ 3985847 h 4690802"/>
              <a:gd name="connsiteX6" fmla="*/ 5337029 w 9862136"/>
              <a:gd name="connsiteY6" fmla="*/ 4267200 h 4690802"/>
              <a:gd name="connsiteX0" fmla="*/ 9923255 w 9923255"/>
              <a:gd name="connsiteY0" fmla="*/ 0 h 4690802"/>
              <a:gd name="connsiteX1" fmla="*/ 5913963 w 9923255"/>
              <a:gd name="connsiteY1" fmla="*/ 656493 h 4690802"/>
              <a:gd name="connsiteX2" fmla="*/ 673748 w 9923255"/>
              <a:gd name="connsiteY2" fmla="*/ 328247 h 4690802"/>
              <a:gd name="connsiteX3" fmla="*/ 1107502 w 9923255"/>
              <a:gd name="connsiteY3" fmla="*/ 3048000 h 4690802"/>
              <a:gd name="connsiteX4" fmla="*/ 7754486 w 9923255"/>
              <a:gd name="connsiteY4" fmla="*/ 2039816 h 4690802"/>
              <a:gd name="connsiteX5" fmla="*/ 9079194 w 9923255"/>
              <a:gd name="connsiteY5" fmla="*/ 3985847 h 4690802"/>
              <a:gd name="connsiteX6" fmla="*/ 5398148 w 9923255"/>
              <a:gd name="connsiteY6" fmla="*/ 4267200 h 4690802"/>
              <a:gd name="connsiteX0" fmla="*/ 9923255 w 9923255"/>
              <a:gd name="connsiteY0" fmla="*/ 0 h 4690802"/>
              <a:gd name="connsiteX1" fmla="*/ 5913963 w 9923255"/>
              <a:gd name="connsiteY1" fmla="*/ 656493 h 4690802"/>
              <a:gd name="connsiteX2" fmla="*/ 673748 w 9923255"/>
              <a:gd name="connsiteY2" fmla="*/ 328247 h 4690802"/>
              <a:gd name="connsiteX3" fmla="*/ 1107502 w 9923255"/>
              <a:gd name="connsiteY3" fmla="*/ 3048000 h 4690802"/>
              <a:gd name="connsiteX4" fmla="*/ 7754486 w 9923255"/>
              <a:gd name="connsiteY4" fmla="*/ 2039816 h 4690802"/>
              <a:gd name="connsiteX5" fmla="*/ 9079194 w 9923255"/>
              <a:gd name="connsiteY5" fmla="*/ 3985847 h 4690802"/>
              <a:gd name="connsiteX6" fmla="*/ 5398148 w 9923255"/>
              <a:gd name="connsiteY6" fmla="*/ 4267200 h 4690802"/>
              <a:gd name="connsiteX0" fmla="*/ 9923255 w 9923255"/>
              <a:gd name="connsiteY0" fmla="*/ 0 h 3985847"/>
              <a:gd name="connsiteX1" fmla="*/ 5913963 w 9923255"/>
              <a:gd name="connsiteY1" fmla="*/ 656493 h 3985847"/>
              <a:gd name="connsiteX2" fmla="*/ 673748 w 9923255"/>
              <a:gd name="connsiteY2" fmla="*/ 328247 h 3985847"/>
              <a:gd name="connsiteX3" fmla="*/ 1107502 w 9923255"/>
              <a:gd name="connsiteY3" fmla="*/ 3048000 h 3985847"/>
              <a:gd name="connsiteX4" fmla="*/ 7754486 w 9923255"/>
              <a:gd name="connsiteY4" fmla="*/ 2039816 h 3985847"/>
              <a:gd name="connsiteX5" fmla="*/ 9079194 w 9923255"/>
              <a:gd name="connsiteY5" fmla="*/ 3985847 h 3985847"/>
              <a:gd name="connsiteX0" fmla="*/ 9923255 w 9923255"/>
              <a:gd name="connsiteY0" fmla="*/ 0 h 3140399"/>
              <a:gd name="connsiteX1" fmla="*/ 5913963 w 9923255"/>
              <a:gd name="connsiteY1" fmla="*/ 656493 h 3140399"/>
              <a:gd name="connsiteX2" fmla="*/ 673748 w 9923255"/>
              <a:gd name="connsiteY2" fmla="*/ 328247 h 3140399"/>
              <a:gd name="connsiteX3" fmla="*/ 1107502 w 9923255"/>
              <a:gd name="connsiteY3" fmla="*/ 3048000 h 3140399"/>
              <a:gd name="connsiteX4" fmla="*/ 7754486 w 9923255"/>
              <a:gd name="connsiteY4" fmla="*/ 2039816 h 3140399"/>
              <a:gd name="connsiteX0" fmla="*/ 11220866 w 11220866"/>
              <a:gd name="connsiteY0" fmla="*/ 0 h 4828622"/>
              <a:gd name="connsiteX1" fmla="*/ 7211574 w 11220866"/>
              <a:gd name="connsiteY1" fmla="*/ 656493 h 4828622"/>
              <a:gd name="connsiteX2" fmla="*/ 1971359 w 11220866"/>
              <a:gd name="connsiteY2" fmla="*/ 328247 h 4828622"/>
              <a:gd name="connsiteX3" fmla="*/ 2405113 w 11220866"/>
              <a:gd name="connsiteY3" fmla="*/ 3048000 h 4828622"/>
              <a:gd name="connsiteX4" fmla="*/ 283018 w 11220866"/>
              <a:gd name="connsiteY4" fmla="*/ 4828622 h 4828622"/>
              <a:gd name="connsiteX0" fmla="*/ 11084932 w 11084932"/>
              <a:gd name="connsiteY0" fmla="*/ 0 h 4828622"/>
              <a:gd name="connsiteX1" fmla="*/ 7075640 w 11084932"/>
              <a:gd name="connsiteY1" fmla="*/ 656493 h 4828622"/>
              <a:gd name="connsiteX2" fmla="*/ 1835425 w 11084932"/>
              <a:gd name="connsiteY2" fmla="*/ 328247 h 4828622"/>
              <a:gd name="connsiteX3" fmla="*/ 5878222 w 11084932"/>
              <a:gd name="connsiteY3" fmla="*/ 4211246 h 4828622"/>
              <a:gd name="connsiteX4" fmla="*/ 147084 w 11084932"/>
              <a:gd name="connsiteY4" fmla="*/ 4828622 h 4828622"/>
              <a:gd name="connsiteX0" fmla="*/ 11141563 w 11141563"/>
              <a:gd name="connsiteY0" fmla="*/ 0 h 4828622"/>
              <a:gd name="connsiteX1" fmla="*/ 7132271 w 11141563"/>
              <a:gd name="connsiteY1" fmla="*/ 656493 h 4828622"/>
              <a:gd name="connsiteX2" fmla="*/ 1892056 w 11141563"/>
              <a:gd name="connsiteY2" fmla="*/ 328247 h 4828622"/>
              <a:gd name="connsiteX3" fmla="*/ 5934853 w 11141563"/>
              <a:gd name="connsiteY3" fmla="*/ 4211246 h 4828622"/>
              <a:gd name="connsiteX4" fmla="*/ 203715 w 11141563"/>
              <a:gd name="connsiteY4" fmla="*/ 4828622 h 4828622"/>
              <a:gd name="connsiteX0" fmla="*/ 11116545 w 11116545"/>
              <a:gd name="connsiteY0" fmla="*/ 0 h 5752367"/>
              <a:gd name="connsiteX1" fmla="*/ 7107253 w 11116545"/>
              <a:gd name="connsiteY1" fmla="*/ 656493 h 5752367"/>
              <a:gd name="connsiteX2" fmla="*/ 10129062 w 11116545"/>
              <a:gd name="connsiteY2" fmla="*/ 5637417 h 5752367"/>
              <a:gd name="connsiteX3" fmla="*/ 5909835 w 11116545"/>
              <a:gd name="connsiteY3" fmla="*/ 4211246 h 5752367"/>
              <a:gd name="connsiteX4" fmla="*/ 178697 w 11116545"/>
              <a:gd name="connsiteY4" fmla="*/ 4828622 h 5752367"/>
              <a:gd name="connsiteX0" fmla="*/ 11206579 w 11206579"/>
              <a:gd name="connsiteY0" fmla="*/ 0 h 5637522"/>
              <a:gd name="connsiteX1" fmla="*/ 7197287 w 11206579"/>
              <a:gd name="connsiteY1" fmla="*/ 656493 h 5637522"/>
              <a:gd name="connsiteX2" fmla="*/ 10219096 w 11206579"/>
              <a:gd name="connsiteY2" fmla="*/ 5637417 h 5637522"/>
              <a:gd name="connsiteX3" fmla="*/ 3897079 w 11206579"/>
              <a:gd name="connsiteY3" fmla="*/ 810992 h 5637522"/>
              <a:gd name="connsiteX4" fmla="*/ 268731 w 11206579"/>
              <a:gd name="connsiteY4" fmla="*/ 4828622 h 5637522"/>
              <a:gd name="connsiteX0" fmla="*/ 11385782 w 11385782"/>
              <a:gd name="connsiteY0" fmla="*/ 0 h 5637519"/>
              <a:gd name="connsiteX1" fmla="*/ 7376490 w 11385782"/>
              <a:gd name="connsiteY1" fmla="*/ 656493 h 5637519"/>
              <a:gd name="connsiteX2" fmla="*/ 10398299 w 11385782"/>
              <a:gd name="connsiteY2" fmla="*/ 5637417 h 5637519"/>
              <a:gd name="connsiteX3" fmla="*/ 4076282 w 11385782"/>
              <a:gd name="connsiteY3" fmla="*/ 810992 h 5637519"/>
              <a:gd name="connsiteX4" fmla="*/ 447934 w 11385782"/>
              <a:gd name="connsiteY4" fmla="*/ 4828622 h 5637519"/>
              <a:gd name="connsiteX0" fmla="*/ 10938142 w 10938142"/>
              <a:gd name="connsiteY0" fmla="*/ 0 h 5637524"/>
              <a:gd name="connsiteX1" fmla="*/ 6928850 w 10938142"/>
              <a:gd name="connsiteY1" fmla="*/ 656493 h 5637524"/>
              <a:gd name="connsiteX2" fmla="*/ 9950659 w 10938142"/>
              <a:gd name="connsiteY2" fmla="*/ 5637417 h 5637524"/>
              <a:gd name="connsiteX3" fmla="*/ 3628642 w 10938142"/>
              <a:gd name="connsiteY3" fmla="*/ 810992 h 5637524"/>
              <a:gd name="connsiteX4" fmla="*/ 3710936 w 10938142"/>
              <a:gd name="connsiteY4" fmla="*/ 4168205 h 5637524"/>
              <a:gd name="connsiteX5" fmla="*/ 294 w 10938142"/>
              <a:gd name="connsiteY5" fmla="*/ 4828622 h 5637524"/>
              <a:gd name="connsiteX0" fmla="*/ 10938142 w 10938142"/>
              <a:gd name="connsiteY0" fmla="*/ 0 h 4828622"/>
              <a:gd name="connsiteX1" fmla="*/ 6928850 w 10938142"/>
              <a:gd name="connsiteY1" fmla="*/ 656493 h 4828622"/>
              <a:gd name="connsiteX2" fmla="*/ 7504860 w 10938142"/>
              <a:gd name="connsiteY2" fmla="*/ 3519715 h 4828622"/>
              <a:gd name="connsiteX3" fmla="*/ 3628642 w 10938142"/>
              <a:gd name="connsiteY3" fmla="*/ 810992 h 4828622"/>
              <a:gd name="connsiteX4" fmla="*/ 3710936 w 10938142"/>
              <a:gd name="connsiteY4" fmla="*/ 4168205 h 4828622"/>
              <a:gd name="connsiteX5" fmla="*/ 294 w 10938142"/>
              <a:gd name="connsiteY5" fmla="*/ 4828622 h 4828622"/>
              <a:gd name="connsiteX0" fmla="*/ 10938142 w 10938142"/>
              <a:gd name="connsiteY0" fmla="*/ 0 h 4828622"/>
              <a:gd name="connsiteX1" fmla="*/ 6928850 w 10938142"/>
              <a:gd name="connsiteY1" fmla="*/ 656493 h 4828622"/>
              <a:gd name="connsiteX2" fmla="*/ 7504860 w 10938142"/>
              <a:gd name="connsiteY2" fmla="*/ 3519715 h 4828622"/>
              <a:gd name="connsiteX3" fmla="*/ 3628642 w 10938142"/>
              <a:gd name="connsiteY3" fmla="*/ 810992 h 4828622"/>
              <a:gd name="connsiteX4" fmla="*/ 3710936 w 10938142"/>
              <a:gd name="connsiteY4" fmla="*/ 4168205 h 4828622"/>
              <a:gd name="connsiteX5" fmla="*/ 294 w 10938142"/>
              <a:gd name="connsiteY5" fmla="*/ 4828622 h 4828622"/>
              <a:gd name="connsiteX0" fmla="*/ 10938142 w 10938142"/>
              <a:gd name="connsiteY0" fmla="*/ 0 h 4828622"/>
              <a:gd name="connsiteX1" fmla="*/ 6928850 w 10938142"/>
              <a:gd name="connsiteY1" fmla="*/ 656493 h 4828622"/>
              <a:gd name="connsiteX2" fmla="*/ 7504860 w 10938142"/>
              <a:gd name="connsiteY2" fmla="*/ 3519715 h 4828622"/>
              <a:gd name="connsiteX3" fmla="*/ 3628642 w 10938142"/>
              <a:gd name="connsiteY3" fmla="*/ 810992 h 4828622"/>
              <a:gd name="connsiteX4" fmla="*/ 3710936 w 10938142"/>
              <a:gd name="connsiteY4" fmla="*/ 4168205 h 4828622"/>
              <a:gd name="connsiteX5" fmla="*/ 294 w 10938142"/>
              <a:gd name="connsiteY5" fmla="*/ 4828622 h 4828622"/>
              <a:gd name="connsiteX0" fmla="*/ 10938142 w 10938142"/>
              <a:gd name="connsiteY0" fmla="*/ 35798 h 4864420"/>
              <a:gd name="connsiteX1" fmla="*/ 6928850 w 10938142"/>
              <a:gd name="connsiteY1" fmla="*/ 692291 h 4864420"/>
              <a:gd name="connsiteX2" fmla="*/ 7504860 w 10938142"/>
              <a:gd name="connsiteY2" fmla="*/ 3555513 h 4864420"/>
              <a:gd name="connsiteX3" fmla="*/ 3628642 w 10938142"/>
              <a:gd name="connsiteY3" fmla="*/ 846790 h 4864420"/>
              <a:gd name="connsiteX4" fmla="*/ 3710936 w 10938142"/>
              <a:gd name="connsiteY4" fmla="*/ 4204003 h 4864420"/>
              <a:gd name="connsiteX5" fmla="*/ 294 w 10938142"/>
              <a:gd name="connsiteY5" fmla="*/ 4864420 h 4864420"/>
              <a:gd name="connsiteX0" fmla="*/ 10938142 w 10938142"/>
              <a:gd name="connsiteY0" fmla="*/ 0 h 4828622"/>
              <a:gd name="connsiteX1" fmla="*/ 6928850 w 10938142"/>
              <a:gd name="connsiteY1" fmla="*/ 656493 h 4828622"/>
              <a:gd name="connsiteX2" fmla="*/ 6967978 w 10938142"/>
              <a:gd name="connsiteY2" fmla="*/ 3758329 h 4828622"/>
              <a:gd name="connsiteX3" fmla="*/ 3628642 w 10938142"/>
              <a:gd name="connsiteY3" fmla="*/ 810992 h 4828622"/>
              <a:gd name="connsiteX4" fmla="*/ 3710936 w 10938142"/>
              <a:gd name="connsiteY4" fmla="*/ 4168205 h 4828622"/>
              <a:gd name="connsiteX5" fmla="*/ 294 w 10938142"/>
              <a:gd name="connsiteY5" fmla="*/ 4828622 h 4828622"/>
              <a:gd name="connsiteX0" fmla="*/ 10938142 w 10938142"/>
              <a:gd name="connsiteY0" fmla="*/ 0 h 4828622"/>
              <a:gd name="connsiteX1" fmla="*/ 6928850 w 10938142"/>
              <a:gd name="connsiteY1" fmla="*/ 656493 h 4828622"/>
              <a:gd name="connsiteX2" fmla="*/ 7758389 w 10938142"/>
              <a:gd name="connsiteY2" fmla="*/ 3489889 h 4828622"/>
              <a:gd name="connsiteX3" fmla="*/ 3628642 w 10938142"/>
              <a:gd name="connsiteY3" fmla="*/ 810992 h 4828622"/>
              <a:gd name="connsiteX4" fmla="*/ 3710936 w 10938142"/>
              <a:gd name="connsiteY4" fmla="*/ 4168205 h 4828622"/>
              <a:gd name="connsiteX5" fmla="*/ 294 w 10938142"/>
              <a:gd name="connsiteY5" fmla="*/ 4828622 h 4828622"/>
              <a:gd name="connsiteX0" fmla="*/ 10938142 w 10938142"/>
              <a:gd name="connsiteY0" fmla="*/ 0 h 4828622"/>
              <a:gd name="connsiteX1" fmla="*/ 6928850 w 10938142"/>
              <a:gd name="connsiteY1" fmla="*/ 656493 h 4828622"/>
              <a:gd name="connsiteX2" fmla="*/ 7758389 w 10938142"/>
              <a:gd name="connsiteY2" fmla="*/ 3489889 h 4828622"/>
              <a:gd name="connsiteX3" fmla="*/ 3628642 w 10938142"/>
              <a:gd name="connsiteY3" fmla="*/ 810992 h 4828622"/>
              <a:gd name="connsiteX4" fmla="*/ 3710936 w 10938142"/>
              <a:gd name="connsiteY4" fmla="*/ 4168205 h 4828622"/>
              <a:gd name="connsiteX5" fmla="*/ 294 w 10938142"/>
              <a:gd name="connsiteY5" fmla="*/ 4828622 h 4828622"/>
              <a:gd name="connsiteX0" fmla="*/ 10475878 w 10475878"/>
              <a:gd name="connsiteY0" fmla="*/ 0 h 4470625"/>
              <a:gd name="connsiteX1" fmla="*/ 6466586 w 10475878"/>
              <a:gd name="connsiteY1" fmla="*/ 656493 h 4470625"/>
              <a:gd name="connsiteX2" fmla="*/ 7296125 w 10475878"/>
              <a:gd name="connsiteY2" fmla="*/ 3489889 h 4470625"/>
              <a:gd name="connsiteX3" fmla="*/ 3166378 w 10475878"/>
              <a:gd name="connsiteY3" fmla="*/ 810992 h 4470625"/>
              <a:gd name="connsiteX4" fmla="*/ 3248672 w 10475878"/>
              <a:gd name="connsiteY4" fmla="*/ 4168205 h 4470625"/>
              <a:gd name="connsiteX5" fmla="*/ 345 w 10475878"/>
              <a:gd name="connsiteY5" fmla="*/ 4425960 h 4470625"/>
              <a:gd name="connsiteX0" fmla="*/ 10475532 w 10475532"/>
              <a:gd name="connsiteY0" fmla="*/ 0 h 4425960"/>
              <a:gd name="connsiteX1" fmla="*/ 6466240 w 10475532"/>
              <a:gd name="connsiteY1" fmla="*/ 656493 h 4425960"/>
              <a:gd name="connsiteX2" fmla="*/ 7295779 w 10475532"/>
              <a:gd name="connsiteY2" fmla="*/ 3489889 h 4425960"/>
              <a:gd name="connsiteX3" fmla="*/ 3166032 w 10475532"/>
              <a:gd name="connsiteY3" fmla="*/ 810992 h 4425960"/>
              <a:gd name="connsiteX4" fmla="*/ 3248326 w 10475532"/>
              <a:gd name="connsiteY4" fmla="*/ 4168205 h 4425960"/>
              <a:gd name="connsiteX5" fmla="*/ -1 w 10475532"/>
              <a:gd name="connsiteY5" fmla="*/ 4425960 h 4425960"/>
              <a:gd name="connsiteX0" fmla="*/ 10475533 w 10475533"/>
              <a:gd name="connsiteY0" fmla="*/ 27649 h 4453609"/>
              <a:gd name="connsiteX1" fmla="*/ 6466241 w 10475533"/>
              <a:gd name="connsiteY1" fmla="*/ 684142 h 4453609"/>
              <a:gd name="connsiteX2" fmla="*/ 7295780 w 10475533"/>
              <a:gd name="connsiteY2" fmla="*/ 3517538 h 4453609"/>
              <a:gd name="connsiteX3" fmla="*/ 3166033 w 10475533"/>
              <a:gd name="connsiteY3" fmla="*/ 838641 h 4453609"/>
              <a:gd name="connsiteX4" fmla="*/ 3248327 w 10475533"/>
              <a:gd name="connsiteY4" fmla="*/ 4195854 h 4453609"/>
              <a:gd name="connsiteX5" fmla="*/ 0 w 10475533"/>
              <a:gd name="connsiteY5" fmla="*/ 4453609 h 4453609"/>
              <a:gd name="connsiteX0" fmla="*/ 10714148 w 10714148"/>
              <a:gd name="connsiteY0" fmla="*/ 0 h 4485613"/>
              <a:gd name="connsiteX1" fmla="*/ 6466241 w 10714148"/>
              <a:gd name="connsiteY1" fmla="*/ 716146 h 4485613"/>
              <a:gd name="connsiteX2" fmla="*/ 7295780 w 10714148"/>
              <a:gd name="connsiteY2" fmla="*/ 3549542 h 4485613"/>
              <a:gd name="connsiteX3" fmla="*/ 3166033 w 10714148"/>
              <a:gd name="connsiteY3" fmla="*/ 870645 h 4485613"/>
              <a:gd name="connsiteX4" fmla="*/ 3248327 w 10714148"/>
              <a:gd name="connsiteY4" fmla="*/ 4227858 h 4485613"/>
              <a:gd name="connsiteX5" fmla="*/ 0 w 10714148"/>
              <a:gd name="connsiteY5" fmla="*/ 4485613 h 4485613"/>
              <a:gd name="connsiteX0" fmla="*/ 10714148 w 10714148"/>
              <a:gd name="connsiteY0" fmla="*/ 0 h 4485613"/>
              <a:gd name="connsiteX1" fmla="*/ 6466241 w 10714148"/>
              <a:gd name="connsiteY1" fmla="*/ 716146 h 4485613"/>
              <a:gd name="connsiteX2" fmla="*/ 7295780 w 10714148"/>
              <a:gd name="connsiteY2" fmla="*/ 3549542 h 4485613"/>
              <a:gd name="connsiteX3" fmla="*/ 3166033 w 10714148"/>
              <a:gd name="connsiteY3" fmla="*/ 870645 h 4485613"/>
              <a:gd name="connsiteX4" fmla="*/ 3248327 w 10714148"/>
              <a:gd name="connsiteY4" fmla="*/ 4227858 h 4485613"/>
              <a:gd name="connsiteX5" fmla="*/ 0 w 10714148"/>
              <a:gd name="connsiteY5" fmla="*/ 4485613 h 4485613"/>
              <a:gd name="connsiteX0" fmla="*/ 10714148 w 10714148"/>
              <a:gd name="connsiteY0" fmla="*/ 0 h 4485613"/>
              <a:gd name="connsiteX1" fmla="*/ 6466241 w 10714148"/>
              <a:gd name="connsiteY1" fmla="*/ 716146 h 4485613"/>
              <a:gd name="connsiteX2" fmla="*/ 7295780 w 10714148"/>
              <a:gd name="connsiteY2" fmla="*/ 3549542 h 4485613"/>
              <a:gd name="connsiteX3" fmla="*/ 3166033 w 10714148"/>
              <a:gd name="connsiteY3" fmla="*/ 870645 h 4485613"/>
              <a:gd name="connsiteX4" fmla="*/ 3248327 w 10714148"/>
              <a:gd name="connsiteY4" fmla="*/ 4227858 h 4485613"/>
              <a:gd name="connsiteX5" fmla="*/ 0 w 10714148"/>
              <a:gd name="connsiteY5" fmla="*/ 4485613 h 4485613"/>
              <a:gd name="connsiteX0" fmla="*/ 10714148 w 10714148"/>
              <a:gd name="connsiteY0" fmla="*/ 0 h 4485613"/>
              <a:gd name="connsiteX1" fmla="*/ 6466241 w 10714148"/>
              <a:gd name="connsiteY1" fmla="*/ 716146 h 4485613"/>
              <a:gd name="connsiteX2" fmla="*/ 7295780 w 10714148"/>
              <a:gd name="connsiteY2" fmla="*/ 3549542 h 4485613"/>
              <a:gd name="connsiteX3" fmla="*/ 3166033 w 10714148"/>
              <a:gd name="connsiteY3" fmla="*/ 870645 h 4485613"/>
              <a:gd name="connsiteX4" fmla="*/ 3248327 w 10714148"/>
              <a:gd name="connsiteY4" fmla="*/ 4227858 h 4485613"/>
              <a:gd name="connsiteX5" fmla="*/ 0 w 10714148"/>
              <a:gd name="connsiteY5" fmla="*/ 4485613 h 4485613"/>
              <a:gd name="connsiteX0" fmla="*/ 10714148 w 10714148"/>
              <a:gd name="connsiteY0" fmla="*/ 0 h 4485613"/>
              <a:gd name="connsiteX1" fmla="*/ 6466241 w 10714148"/>
              <a:gd name="connsiteY1" fmla="*/ 716146 h 4485613"/>
              <a:gd name="connsiteX2" fmla="*/ 7295780 w 10714148"/>
              <a:gd name="connsiteY2" fmla="*/ 3549542 h 4485613"/>
              <a:gd name="connsiteX3" fmla="*/ 3166033 w 10714148"/>
              <a:gd name="connsiteY3" fmla="*/ 870645 h 4485613"/>
              <a:gd name="connsiteX4" fmla="*/ 3248327 w 10714148"/>
              <a:gd name="connsiteY4" fmla="*/ 4227858 h 4485613"/>
              <a:gd name="connsiteX5" fmla="*/ 0 w 10714148"/>
              <a:gd name="connsiteY5" fmla="*/ 4485613 h 4485613"/>
              <a:gd name="connsiteX0" fmla="*/ 10714148 w 10714148"/>
              <a:gd name="connsiteY0" fmla="*/ 0 h 4485613"/>
              <a:gd name="connsiteX1" fmla="*/ 6466241 w 10714148"/>
              <a:gd name="connsiteY1" fmla="*/ 716146 h 4485613"/>
              <a:gd name="connsiteX2" fmla="*/ 7295780 w 10714148"/>
              <a:gd name="connsiteY2" fmla="*/ 3549542 h 4485613"/>
              <a:gd name="connsiteX3" fmla="*/ 3166033 w 10714148"/>
              <a:gd name="connsiteY3" fmla="*/ 870645 h 4485613"/>
              <a:gd name="connsiteX4" fmla="*/ 3248327 w 10714148"/>
              <a:gd name="connsiteY4" fmla="*/ 4227858 h 4485613"/>
              <a:gd name="connsiteX5" fmla="*/ 0 w 10714148"/>
              <a:gd name="connsiteY5" fmla="*/ 4485613 h 4485613"/>
              <a:gd name="connsiteX0" fmla="*/ 10714148 w 10714148"/>
              <a:gd name="connsiteY0" fmla="*/ 0 h 4485613"/>
              <a:gd name="connsiteX1" fmla="*/ 6466241 w 10714148"/>
              <a:gd name="connsiteY1" fmla="*/ 716146 h 4485613"/>
              <a:gd name="connsiteX2" fmla="*/ 7295780 w 10714148"/>
              <a:gd name="connsiteY2" fmla="*/ 3549542 h 4485613"/>
              <a:gd name="connsiteX3" fmla="*/ 3166033 w 10714148"/>
              <a:gd name="connsiteY3" fmla="*/ 870645 h 4485613"/>
              <a:gd name="connsiteX4" fmla="*/ 3248327 w 10714148"/>
              <a:gd name="connsiteY4" fmla="*/ 4227858 h 4485613"/>
              <a:gd name="connsiteX5" fmla="*/ 0 w 10714148"/>
              <a:gd name="connsiteY5" fmla="*/ 4485613 h 4485613"/>
              <a:gd name="connsiteX0" fmla="*/ 10177266 w 10177266"/>
              <a:gd name="connsiteY0" fmla="*/ 0 h 4330732"/>
              <a:gd name="connsiteX1" fmla="*/ 5929359 w 10177266"/>
              <a:gd name="connsiteY1" fmla="*/ 716146 h 4330732"/>
              <a:gd name="connsiteX2" fmla="*/ 6758898 w 10177266"/>
              <a:gd name="connsiteY2" fmla="*/ 3549542 h 4330732"/>
              <a:gd name="connsiteX3" fmla="*/ 2629151 w 10177266"/>
              <a:gd name="connsiteY3" fmla="*/ 870645 h 4330732"/>
              <a:gd name="connsiteX4" fmla="*/ 2711445 w 10177266"/>
              <a:gd name="connsiteY4" fmla="*/ 4227858 h 4330732"/>
              <a:gd name="connsiteX5" fmla="*/ 0 w 10177266"/>
              <a:gd name="connsiteY5" fmla="*/ 3769770 h 4330732"/>
              <a:gd name="connsiteX0" fmla="*/ 10177266 w 10177266"/>
              <a:gd name="connsiteY0" fmla="*/ 0 h 4364920"/>
              <a:gd name="connsiteX1" fmla="*/ 5929359 w 10177266"/>
              <a:gd name="connsiteY1" fmla="*/ 716146 h 4364920"/>
              <a:gd name="connsiteX2" fmla="*/ 6758898 w 10177266"/>
              <a:gd name="connsiteY2" fmla="*/ 3549542 h 4364920"/>
              <a:gd name="connsiteX3" fmla="*/ 2629151 w 10177266"/>
              <a:gd name="connsiteY3" fmla="*/ 870645 h 4364920"/>
              <a:gd name="connsiteX4" fmla="*/ 2711445 w 10177266"/>
              <a:gd name="connsiteY4" fmla="*/ 4227858 h 4364920"/>
              <a:gd name="connsiteX5" fmla="*/ 0 w 10177266"/>
              <a:gd name="connsiteY5" fmla="*/ 3769770 h 4364920"/>
              <a:gd name="connsiteX0" fmla="*/ 10057959 w 10057959"/>
              <a:gd name="connsiteY0" fmla="*/ 0 h 4372095"/>
              <a:gd name="connsiteX1" fmla="*/ 5810052 w 10057959"/>
              <a:gd name="connsiteY1" fmla="*/ 716146 h 4372095"/>
              <a:gd name="connsiteX2" fmla="*/ 6639591 w 10057959"/>
              <a:gd name="connsiteY2" fmla="*/ 3549542 h 4372095"/>
              <a:gd name="connsiteX3" fmla="*/ 2509844 w 10057959"/>
              <a:gd name="connsiteY3" fmla="*/ 870645 h 4372095"/>
              <a:gd name="connsiteX4" fmla="*/ 2592138 w 10057959"/>
              <a:gd name="connsiteY4" fmla="*/ 4227858 h 4372095"/>
              <a:gd name="connsiteX5" fmla="*/ 0 w 10057959"/>
              <a:gd name="connsiteY5" fmla="*/ 3889077 h 4372095"/>
              <a:gd name="connsiteX0" fmla="*/ 9834258 w 9834258"/>
              <a:gd name="connsiteY0" fmla="*/ 0 h 4297528"/>
              <a:gd name="connsiteX1" fmla="*/ 5810052 w 9834258"/>
              <a:gd name="connsiteY1" fmla="*/ 641579 h 4297528"/>
              <a:gd name="connsiteX2" fmla="*/ 6639591 w 9834258"/>
              <a:gd name="connsiteY2" fmla="*/ 3474975 h 4297528"/>
              <a:gd name="connsiteX3" fmla="*/ 2509844 w 9834258"/>
              <a:gd name="connsiteY3" fmla="*/ 796078 h 4297528"/>
              <a:gd name="connsiteX4" fmla="*/ 2592138 w 9834258"/>
              <a:gd name="connsiteY4" fmla="*/ 4153291 h 4297528"/>
              <a:gd name="connsiteX5" fmla="*/ 0 w 9834258"/>
              <a:gd name="connsiteY5" fmla="*/ 3814510 h 4297528"/>
              <a:gd name="connsiteX0" fmla="*/ 9834258 w 9834258"/>
              <a:gd name="connsiteY0" fmla="*/ 0 h 4297528"/>
              <a:gd name="connsiteX1" fmla="*/ 5810052 w 9834258"/>
              <a:gd name="connsiteY1" fmla="*/ 641579 h 4297528"/>
              <a:gd name="connsiteX2" fmla="*/ 6639591 w 9834258"/>
              <a:gd name="connsiteY2" fmla="*/ 3474975 h 4297528"/>
              <a:gd name="connsiteX3" fmla="*/ 2509844 w 9834258"/>
              <a:gd name="connsiteY3" fmla="*/ 796078 h 4297528"/>
              <a:gd name="connsiteX4" fmla="*/ 2592138 w 9834258"/>
              <a:gd name="connsiteY4" fmla="*/ 4153291 h 4297528"/>
              <a:gd name="connsiteX5" fmla="*/ 0 w 9834258"/>
              <a:gd name="connsiteY5" fmla="*/ 3814510 h 4297528"/>
              <a:gd name="connsiteX0" fmla="*/ 9834258 w 9834258"/>
              <a:gd name="connsiteY0" fmla="*/ 0 h 4297528"/>
              <a:gd name="connsiteX1" fmla="*/ 5810052 w 9834258"/>
              <a:gd name="connsiteY1" fmla="*/ 641579 h 4297528"/>
              <a:gd name="connsiteX2" fmla="*/ 6639591 w 9834258"/>
              <a:gd name="connsiteY2" fmla="*/ 3474975 h 4297528"/>
              <a:gd name="connsiteX3" fmla="*/ 2509844 w 9834258"/>
              <a:gd name="connsiteY3" fmla="*/ 796078 h 4297528"/>
              <a:gd name="connsiteX4" fmla="*/ 2592138 w 9834258"/>
              <a:gd name="connsiteY4" fmla="*/ 4153291 h 4297528"/>
              <a:gd name="connsiteX5" fmla="*/ 0 w 9834258"/>
              <a:gd name="connsiteY5" fmla="*/ 3814510 h 4297528"/>
              <a:gd name="connsiteX0" fmla="*/ 9834258 w 9834258"/>
              <a:gd name="connsiteY0" fmla="*/ 0 h 4297528"/>
              <a:gd name="connsiteX1" fmla="*/ 5810052 w 9834258"/>
              <a:gd name="connsiteY1" fmla="*/ 641579 h 4297528"/>
              <a:gd name="connsiteX2" fmla="*/ 6639591 w 9834258"/>
              <a:gd name="connsiteY2" fmla="*/ 3474975 h 4297528"/>
              <a:gd name="connsiteX3" fmla="*/ 2509844 w 9834258"/>
              <a:gd name="connsiteY3" fmla="*/ 796078 h 4297528"/>
              <a:gd name="connsiteX4" fmla="*/ 2592138 w 9834258"/>
              <a:gd name="connsiteY4" fmla="*/ 4153291 h 4297528"/>
              <a:gd name="connsiteX5" fmla="*/ 0 w 9834258"/>
              <a:gd name="connsiteY5" fmla="*/ 3814510 h 4297528"/>
              <a:gd name="connsiteX0" fmla="*/ 9834258 w 9834258"/>
              <a:gd name="connsiteY0" fmla="*/ 0 h 4297528"/>
              <a:gd name="connsiteX1" fmla="*/ 5810052 w 9834258"/>
              <a:gd name="connsiteY1" fmla="*/ 641579 h 4297528"/>
              <a:gd name="connsiteX2" fmla="*/ 6639591 w 9834258"/>
              <a:gd name="connsiteY2" fmla="*/ 3474975 h 4297528"/>
              <a:gd name="connsiteX3" fmla="*/ 2509844 w 9834258"/>
              <a:gd name="connsiteY3" fmla="*/ 796078 h 4297528"/>
              <a:gd name="connsiteX4" fmla="*/ 2592138 w 9834258"/>
              <a:gd name="connsiteY4" fmla="*/ 4153291 h 4297528"/>
              <a:gd name="connsiteX5" fmla="*/ 0 w 9834258"/>
              <a:gd name="connsiteY5" fmla="*/ 3814510 h 4297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34258" h="4297528">
                <a:moveTo>
                  <a:pt x="9834258" y="0"/>
                </a:moveTo>
                <a:cubicBezTo>
                  <a:pt x="8600404" y="300892"/>
                  <a:pt x="6238101" y="-414813"/>
                  <a:pt x="5810052" y="641579"/>
                </a:cubicBezTo>
                <a:cubicBezTo>
                  <a:pt x="5382003" y="1697971"/>
                  <a:pt x="7935544" y="2483139"/>
                  <a:pt x="6639591" y="3474975"/>
                </a:cubicBezTo>
                <a:cubicBezTo>
                  <a:pt x="5343638" y="4466811"/>
                  <a:pt x="3706389" y="384757"/>
                  <a:pt x="2509844" y="796078"/>
                </a:cubicBezTo>
                <a:cubicBezTo>
                  <a:pt x="1313299" y="1207399"/>
                  <a:pt x="3196863" y="3483686"/>
                  <a:pt x="2592138" y="4153291"/>
                </a:cubicBezTo>
                <a:cubicBezTo>
                  <a:pt x="1987413" y="4822896"/>
                  <a:pt x="1038500" y="2891660"/>
                  <a:pt x="0" y="3814510"/>
                </a:cubicBezTo>
              </a:path>
            </a:pathLst>
          </a:custGeom>
          <a:noFill/>
          <a:ln w="28575" cap="rnd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C58084-AFA2-2E46-56D3-D96E8221D988}"/>
              </a:ext>
            </a:extLst>
          </p:cNvPr>
          <p:cNvGrpSpPr/>
          <p:nvPr/>
        </p:nvGrpSpPr>
        <p:grpSpPr>
          <a:xfrm>
            <a:off x="3808271" y="2695160"/>
            <a:ext cx="1396418" cy="1396418"/>
            <a:chOff x="3430116" y="1916832"/>
            <a:chExt cx="1396418" cy="139641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FDA6019-313B-3A90-1BC3-E77065E00752}"/>
                </a:ext>
              </a:extLst>
            </p:cNvPr>
            <p:cNvSpPr/>
            <p:nvPr/>
          </p:nvSpPr>
          <p:spPr>
            <a:xfrm>
              <a:off x="3430116" y="1916832"/>
              <a:ext cx="1396418" cy="1396418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  <a:effectLst>
              <a:softEdge rad="279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BEDE736-BE76-5231-AF3B-C743B58DA148}"/>
                </a:ext>
              </a:extLst>
            </p:cNvPr>
            <p:cNvSpPr/>
            <p:nvPr/>
          </p:nvSpPr>
          <p:spPr>
            <a:xfrm>
              <a:off x="3680343" y="2092705"/>
              <a:ext cx="920724" cy="9207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6F2BE0D-6296-14FC-9978-71E57F283F09}"/>
                </a:ext>
              </a:extLst>
            </p:cNvPr>
            <p:cNvSpPr/>
            <p:nvPr/>
          </p:nvSpPr>
          <p:spPr>
            <a:xfrm>
              <a:off x="3575725" y="1988087"/>
              <a:ext cx="1129960" cy="1129960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Graphic 27" descr="Business Growth with solid fill">
              <a:extLst>
                <a:ext uri="{FF2B5EF4-FFF2-40B4-BE49-F238E27FC236}">
                  <a16:creationId xmlns:a16="http://schemas.microsoft.com/office/drawing/2014/main" id="{7E72CEC2-55FF-4AAF-3E10-4FB9638CB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98219" y="2310581"/>
              <a:ext cx="484972" cy="484972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93AD2E1-2616-2A22-E7A3-C6873FDAC9E8}"/>
              </a:ext>
            </a:extLst>
          </p:cNvPr>
          <p:cNvGrpSpPr/>
          <p:nvPr/>
        </p:nvGrpSpPr>
        <p:grpSpPr>
          <a:xfrm>
            <a:off x="8849524" y="2103364"/>
            <a:ext cx="1396418" cy="1396418"/>
            <a:chOff x="3430116" y="3861048"/>
            <a:chExt cx="1396418" cy="139641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E08582D-E435-C681-F57B-992BF6F2CC2D}"/>
                </a:ext>
              </a:extLst>
            </p:cNvPr>
            <p:cNvSpPr/>
            <p:nvPr/>
          </p:nvSpPr>
          <p:spPr>
            <a:xfrm>
              <a:off x="3430116" y="3861048"/>
              <a:ext cx="1396418" cy="1396418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solidFill>
                <a:schemeClr val="accent3"/>
              </a:solidFill>
            </a:ln>
            <a:effectLst>
              <a:softEdge rad="279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2181313-1FB4-A1CE-2E56-E906FB6B9E8B}"/>
                </a:ext>
              </a:extLst>
            </p:cNvPr>
            <p:cNvSpPr/>
            <p:nvPr/>
          </p:nvSpPr>
          <p:spPr>
            <a:xfrm>
              <a:off x="3680343" y="4036921"/>
              <a:ext cx="920724" cy="9207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4864668-F9B9-1BA7-49DA-4AB9526CE172}"/>
                </a:ext>
              </a:extLst>
            </p:cNvPr>
            <p:cNvSpPr/>
            <p:nvPr/>
          </p:nvSpPr>
          <p:spPr>
            <a:xfrm>
              <a:off x="3575725" y="3932303"/>
              <a:ext cx="1129960" cy="1129960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 descr="Bank with solid fill">
              <a:extLst>
                <a:ext uri="{FF2B5EF4-FFF2-40B4-BE49-F238E27FC236}">
                  <a16:creationId xmlns:a16="http://schemas.microsoft.com/office/drawing/2014/main" id="{ABA84B6F-FA9A-B08D-60A4-E5DA830DB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929193" y="4285771"/>
              <a:ext cx="423024" cy="423024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7213DDF-9872-3314-C6A2-AB7922FA77D7}"/>
              </a:ext>
            </a:extLst>
          </p:cNvPr>
          <p:cNvGrpSpPr/>
          <p:nvPr/>
        </p:nvGrpSpPr>
        <p:grpSpPr>
          <a:xfrm>
            <a:off x="1911436" y="4881104"/>
            <a:ext cx="1396418" cy="1396418"/>
            <a:chOff x="989260" y="4581128"/>
            <a:chExt cx="1396418" cy="1396418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EC98D4-2A14-DD05-EFE9-F6B28FABC5B0}"/>
                </a:ext>
              </a:extLst>
            </p:cNvPr>
            <p:cNvSpPr/>
            <p:nvPr/>
          </p:nvSpPr>
          <p:spPr>
            <a:xfrm>
              <a:off x="989260" y="4581128"/>
              <a:ext cx="1396418" cy="1396418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noFill/>
            </a:ln>
            <a:effectLst>
              <a:softEdge rad="279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C5C3FD8-30BE-AF3E-02DC-F53CE083E041}"/>
                </a:ext>
              </a:extLst>
            </p:cNvPr>
            <p:cNvSpPr/>
            <p:nvPr/>
          </p:nvSpPr>
          <p:spPr>
            <a:xfrm>
              <a:off x="1239487" y="4757001"/>
              <a:ext cx="920724" cy="9207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84ED11F-178C-3D58-5358-FEF4B1C192D2}"/>
                </a:ext>
              </a:extLst>
            </p:cNvPr>
            <p:cNvSpPr/>
            <p:nvPr/>
          </p:nvSpPr>
          <p:spPr>
            <a:xfrm>
              <a:off x="1134869" y="4652383"/>
              <a:ext cx="1129960" cy="112996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Gears with solid fill">
              <a:extLst>
                <a:ext uri="{FF2B5EF4-FFF2-40B4-BE49-F238E27FC236}">
                  <a16:creationId xmlns:a16="http://schemas.microsoft.com/office/drawing/2014/main" id="{BACF54A5-CBFE-4F57-3E3F-5036D417EC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447776" y="4965290"/>
              <a:ext cx="504146" cy="504146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A056C01-2A6B-129A-566D-571F08C85AFF}"/>
              </a:ext>
            </a:extLst>
          </p:cNvPr>
          <p:cNvGrpSpPr/>
          <p:nvPr/>
        </p:nvGrpSpPr>
        <p:grpSpPr>
          <a:xfrm>
            <a:off x="6915338" y="4088537"/>
            <a:ext cx="1396418" cy="1396418"/>
            <a:chOff x="7358349" y="3241441"/>
            <a:chExt cx="1396418" cy="139641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3D6BDD5-C607-4E81-722B-FAEBD34D7ED1}"/>
                </a:ext>
              </a:extLst>
            </p:cNvPr>
            <p:cNvSpPr/>
            <p:nvPr/>
          </p:nvSpPr>
          <p:spPr>
            <a:xfrm>
              <a:off x="7358349" y="3241441"/>
              <a:ext cx="1396418" cy="1396418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solidFill>
                <a:srgbClr val="7030A0"/>
              </a:solidFill>
            </a:ln>
            <a:effectLst>
              <a:softEdge rad="279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11430E5-0801-459E-A575-E5084765FDCC}"/>
                </a:ext>
              </a:extLst>
            </p:cNvPr>
            <p:cNvSpPr/>
            <p:nvPr/>
          </p:nvSpPr>
          <p:spPr>
            <a:xfrm>
              <a:off x="7608576" y="3417314"/>
              <a:ext cx="920724" cy="92072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83A526B-6C7C-6199-6CA2-77E2ECDFF2B1}"/>
                </a:ext>
              </a:extLst>
            </p:cNvPr>
            <p:cNvSpPr/>
            <p:nvPr/>
          </p:nvSpPr>
          <p:spPr>
            <a:xfrm>
              <a:off x="7503958" y="3312696"/>
              <a:ext cx="1129960" cy="1129960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3" name="Graphic 42" descr="Boardroom with solid fill">
              <a:extLst>
                <a:ext uri="{FF2B5EF4-FFF2-40B4-BE49-F238E27FC236}">
                  <a16:creationId xmlns:a16="http://schemas.microsoft.com/office/drawing/2014/main" id="{77864915-99DB-5F8B-9E7F-28E7D809D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791508" y="3600246"/>
              <a:ext cx="554860" cy="554860"/>
            </a:xfrm>
            <a:prstGeom prst="rect">
              <a:avLst/>
            </a:prstGeom>
          </p:spPr>
        </p:pic>
      </p:grpSp>
      <p:sp>
        <p:nvSpPr>
          <p:cNvPr id="44" name="Text 4">
            <a:extLst>
              <a:ext uri="{FF2B5EF4-FFF2-40B4-BE49-F238E27FC236}">
                <a16:creationId xmlns:a16="http://schemas.microsoft.com/office/drawing/2014/main" id="{4B943843-A0F7-83E9-E875-F3DD8E869B3D}"/>
              </a:ext>
            </a:extLst>
          </p:cNvPr>
          <p:cNvSpPr/>
          <p:nvPr/>
        </p:nvSpPr>
        <p:spPr>
          <a:xfrm>
            <a:off x="8810675" y="3058539"/>
            <a:ext cx="3750124" cy="11789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Found Person’s</a:t>
            </a:r>
          </a:p>
          <a:p>
            <a:pPr marL="0" indent="0" algn="ctr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Description</a:t>
            </a:r>
            <a:endParaRPr lang="en-US" sz="2550" dirty="0"/>
          </a:p>
        </p:txBody>
      </p:sp>
      <p:sp>
        <p:nvSpPr>
          <p:cNvPr id="50" name="Text 12">
            <a:extLst>
              <a:ext uri="{FF2B5EF4-FFF2-40B4-BE49-F238E27FC236}">
                <a16:creationId xmlns:a16="http://schemas.microsoft.com/office/drawing/2014/main" id="{8448901D-08CB-A6C8-B27A-8F68B69D11FA}"/>
              </a:ext>
            </a:extLst>
          </p:cNvPr>
          <p:cNvSpPr/>
          <p:nvPr/>
        </p:nvSpPr>
        <p:spPr>
          <a:xfrm>
            <a:off x="2983370" y="5848906"/>
            <a:ext cx="3240405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3150"/>
              </a:lnSpc>
              <a:buNone/>
            </a:pPr>
            <a:r>
              <a:rPr lang="en-US" sz="2550" dirty="0"/>
              <a:t>Receiving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E1CBCB8-FE2B-D791-D5BF-EEAB61CB1A85}"/>
              </a:ext>
            </a:extLst>
          </p:cNvPr>
          <p:cNvGrpSpPr/>
          <p:nvPr/>
        </p:nvGrpSpPr>
        <p:grpSpPr>
          <a:xfrm>
            <a:off x="3798921" y="4697743"/>
            <a:ext cx="1396418" cy="1396418"/>
            <a:chOff x="10019678" y="1159002"/>
            <a:chExt cx="1396418" cy="1396418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F56F987-4923-BE71-1881-74665A5C9824}"/>
                </a:ext>
              </a:extLst>
            </p:cNvPr>
            <p:cNvSpPr/>
            <p:nvPr/>
          </p:nvSpPr>
          <p:spPr>
            <a:xfrm>
              <a:off x="10019678" y="1159002"/>
              <a:ext cx="1396418" cy="1396418"/>
            </a:xfrm>
            <a:prstGeom prst="ellipse">
              <a:avLst/>
            </a:prstGeom>
            <a:solidFill>
              <a:schemeClr val="tx1">
                <a:alpha val="44000"/>
              </a:schemeClr>
            </a:solidFill>
            <a:ln>
              <a:solidFill>
                <a:srgbClr val="00B050"/>
              </a:solidFill>
            </a:ln>
            <a:effectLst>
              <a:softEdge rad="279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367D3D1-FE06-6CF6-5855-6FFBD48DF6BB}"/>
                </a:ext>
              </a:extLst>
            </p:cNvPr>
            <p:cNvSpPr/>
            <p:nvPr/>
          </p:nvSpPr>
          <p:spPr>
            <a:xfrm>
              <a:off x="10269905" y="1334875"/>
              <a:ext cx="920724" cy="92072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FA2F48E-C30E-9810-D57D-A438757C3CC9}"/>
                </a:ext>
              </a:extLst>
            </p:cNvPr>
            <p:cNvSpPr/>
            <p:nvPr/>
          </p:nvSpPr>
          <p:spPr>
            <a:xfrm>
              <a:off x="10165287" y="1230257"/>
              <a:ext cx="1129960" cy="112996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Graphic 64" descr="Bullseye with solid fill">
              <a:extLst>
                <a:ext uri="{FF2B5EF4-FFF2-40B4-BE49-F238E27FC236}">
                  <a16:creationId xmlns:a16="http://schemas.microsoft.com/office/drawing/2014/main" id="{C481B234-0E17-EA95-E6C2-D720E5965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0501243" y="1566213"/>
              <a:ext cx="458048" cy="458048"/>
            </a:xfrm>
            <a:prstGeom prst="rect">
              <a:avLst/>
            </a:prstGeom>
          </p:spPr>
        </p:pic>
      </p:grpSp>
      <p:sp>
        <p:nvSpPr>
          <p:cNvPr id="73" name="Text 8">
            <a:extLst>
              <a:ext uri="{FF2B5EF4-FFF2-40B4-BE49-F238E27FC236}">
                <a16:creationId xmlns:a16="http://schemas.microsoft.com/office/drawing/2014/main" id="{07860223-710C-350E-7A0F-27077E58DCEB}"/>
              </a:ext>
            </a:extLst>
          </p:cNvPr>
          <p:cNvSpPr/>
          <p:nvPr/>
        </p:nvSpPr>
        <p:spPr>
          <a:xfrm>
            <a:off x="8707866" y="4655340"/>
            <a:ext cx="3240405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Location</a:t>
            </a:r>
            <a:endParaRPr lang="en-US" sz="2550" dirty="0"/>
          </a:p>
        </p:txBody>
      </p:sp>
      <p:sp>
        <p:nvSpPr>
          <p:cNvPr id="181" name="Text 4">
            <a:extLst>
              <a:ext uri="{FF2B5EF4-FFF2-40B4-BE49-F238E27FC236}">
                <a16:creationId xmlns:a16="http://schemas.microsoft.com/office/drawing/2014/main" id="{4452CB1F-FB7B-FCAA-B0DC-D3CCCCEEC2B6}"/>
              </a:ext>
            </a:extLst>
          </p:cNvPr>
          <p:cNvSpPr/>
          <p:nvPr/>
        </p:nvSpPr>
        <p:spPr>
          <a:xfrm>
            <a:off x="-689657" y="4265992"/>
            <a:ext cx="4038402" cy="1129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Lost Person’s</a:t>
            </a:r>
          </a:p>
          <a:p>
            <a:pPr marL="0" indent="0" algn="ctr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Description</a:t>
            </a:r>
            <a:endParaRPr lang="en-US" sz="2550" dirty="0"/>
          </a:p>
        </p:txBody>
      </p:sp>
      <p:pic>
        <p:nvPicPr>
          <p:cNvPr id="183" name="Picture 182">
            <a:extLst>
              <a:ext uri="{FF2B5EF4-FFF2-40B4-BE49-F238E27FC236}">
                <a16:creationId xmlns:a16="http://schemas.microsoft.com/office/drawing/2014/main" id="{54B73F4E-1D33-5530-CCA4-B366CBF486A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23784"/>
            <a:ext cx="2455999" cy="140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9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CE9D0F3-9133-42C7-9A2F-EE6DD2CB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5CB3F-26C9-44D7-A7CB-40F86C5CE4B1}" type="slidenum">
              <a:rPr lang="en-US" smtClean="0"/>
              <a:t>7</a:t>
            </a:fld>
            <a:endParaRPr lang="en-US" dirty="0"/>
          </a:p>
        </p:txBody>
      </p:sp>
      <p:pic>
        <p:nvPicPr>
          <p:cNvPr id="20" name="Image 6" descr="preencoded.png">
            <a:extLst>
              <a:ext uri="{FF2B5EF4-FFF2-40B4-BE49-F238E27FC236}">
                <a16:creationId xmlns:a16="http://schemas.microsoft.com/office/drawing/2014/main" id="{D39476C3-FFE3-5C80-AFA0-F64C6AB35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72962">
            <a:off x="-66175" y="4079840"/>
            <a:ext cx="4464496" cy="4464496"/>
          </a:xfrm>
          <a:prstGeom prst="rect">
            <a:avLst/>
          </a:prstGeom>
        </p:spPr>
      </p:pic>
      <p:pic>
        <p:nvPicPr>
          <p:cNvPr id="21" name="Image 6" descr="preencoded.png">
            <a:extLst>
              <a:ext uri="{FF2B5EF4-FFF2-40B4-BE49-F238E27FC236}">
                <a16:creationId xmlns:a16="http://schemas.microsoft.com/office/drawing/2014/main" id="{1E1ABB4D-3DAB-ACD9-9DE0-DE797EB19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898765">
            <a:off x="-175572" y="3841436"/>
            <a:ext cx="4424384" cy="4424384"/>
          </a:xfrm>
          <a:prstGeom prst="rect">
            <a:avLst/>
          </a:prstGeom>
        </p:spPr>
      </p:pic>
      <p:pic>
        <p:nvPicPr>
          <p:cNvPr id="22" name="Image 6" descr="preencoded.png">
            <a:extLst>
              <a:ext uri="{FF2B5EF4-FFF2-40B4-BE49-F238E27FC236}">
                <a16:creationId xmlns:a16="http://schemas.microsoft.com/office/drawing/2014/main" id="{268CE7AD-3ABE-3634-D5A3-F8CA36CDF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385308">
            <a:off x="-496057" y="3749712"/>
            <a:ext cx="4361458" cy="4361458"/>
          </a:xfrm>
          <a:prstGeom prst="rect">
            <a:avLst/>
          </a:prstGeom>
        </p:spPr>
      </p:pic>
      <p:sp>
        <p:nvSpPr>
          <p:cNvPr id="23" name="Text 0">
            <a:extLst>
              <a:ext uri="{FF2B5EF4-FFF2-40B4-BE49-F238E27FC236}">
                <a16:creationId xmlns:a16="http://schemas.microsoft.com/office/drawing/2014/main" id="{A43F9408-D4D1-43D7-BEF9-D977B06F33F9}"/>
              </a:ext>
            </a:extLst>
          </p:cNvPr>
          <p:cNvSpPr/>
          <p:nvPr/>
        </p:nvSpPr>
        <p:spPr>
          <a:xfrm>
            <a:off x="-1320824" y="145487"/>
            <a:ext cx="14262214" cy="11454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700"/>
              </a:lnSpc>
              <a:buNone/>
            </a:pP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How Find It Works</a:t>
            </a:r>
            <a:r>
              <a:rPr lang="en-US" sz="36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: A </a:t>
            </a:r>
            <a:r>
              <a:rPr lang="en-US" sz="32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Seamless</a:t>
            </a:r>
            <a:r>
              <a:rPr lang="en-US" sz="36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 </a:t>
            </a:r>
          </a:p>
          <a:p>
            <a:pPr marL="0" indent="0" algn="ctr">
              <a:lnSpc>
                <a:spcPts val="5700"/>
              </a:lnSpc>
              <a:buNone/>
            </a:pPr>
            <a:r>
              <a:rPr lang="en-US" sz="36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User Experience</a:t>
            </a:r>
            <a:endParaRPr lang="en-US" sz="3600" dirty="0"/>
          </a:p>
        </p:txBody>
      </p:sp>
      <p:sp>
        <p:nvSpPr>
          <p:cNvPr id="24" name="Text 7">
            <a:extLst>
              <a:ext uri="{FF2B5EF4-FFF2-40B4-BE49-F238E27FC236}">
                <a16:creationId xmlns:a16="http://schemas.microsoft.com/office/drawing/2014/main" id="{53BD6DDA-7FB8-6F4A-0D18-F456724641A6}"/>
              </a:ext>
            </a:extLst>
          </p:cNvPr>
          <p:cNvSpPr/>
          <p:nvPr/>
        </p:nvSpPr>
        <p:spPr>
          <a:xfrm>
            <a:off x="4932890" y="5138821"/>
            <a:ext cx="2918579" cy="3646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250" b="1" dirty="0">
                <a:solidFill>
                  <a:schemeClr val="accent6">
                    <a:lumMod val="75000"/>
                  </a:schemeClr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Reunion</a:t>
            </a:r>
            <a:endParaRPr lang="en-US" sz="22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EEF0F504-FDDC-6CD5-AE70-AFE5457FF956}"/>
              </a:ext>
            </a:extLst>
          </p:cNvPr>
          <p:cNvSpPr/>
          <p:nvPr/>
        </p:nvSpPr>
        <p:spPr>
          <a:xfrm>
            <a:off x="5097637" y="5611341"/>
            <a:ext cx="2690218" cy="7647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Connect to securely with virtual number. It helps to reunite the lost items.</a:t>
            </a:r>
            <a:endParaRPr lang="en-US" sz="1750" dirty="0"/>
          </a:p>
        </p:txBody>
      </p:sp>
      <p:sp>
        <p:nvSpPr>
          <p:cNvPr id="26" name="Text 3">
            <a:extLst>
              <a:ext uri="{FF2B5EF4-FFF2-40B4-BE49-F238E27FC236}">
                <a16:creationId xmlns:a16="http://schemas.microsoft.com/office/drawing/2014/main" id="{63FD66B1-E1BA-30AD-DA4F-27170C42AAF0}"/>
              </a:ext>
            </a:extLst>
          </p:cNvPr>
          <p:cNvSpPr/>
          <p:nvPr/>
        </p:nvSpPr>
        <p:spPr>
          <a:xfrm>
            <a:off x="225382" y="1778513"/>
            <a:ext cx="2918579" cy="3646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250" b="1" dirty="0">
                <a:solidFill>
                  <a:schemeClr val="accent6">
                    <a:lumMod val="75000"/>
                  </a:schemeClr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Report Found</a:t>
            </a:r>
            <a:endParaRPr lang="en-US" sz="22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 4">
            <a:extLst>
              <a:ext uri="{FF2B5EF4-FFF2-40B4-BE49-F238E27FC236}">
                <a16:creationId xmlns:a16="http://schemas.microsoft.com/office/drawing/2014/main" id="{9EC09161-A05F-E412-12AE-75C5B1D3707B}"/>
              </a:ext>
            </a:extLst>
          </p:cNvPr>
          <p:cNvSpPr/>
          <p:nvPr/>
        </p:nvSpPr>
        <p:spPr>
          <a:xfrm>
            <a:off x="180812" y="2301264"/>
            <a:ext cx="3018353" cy="1067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Report found items with key details. Include a description, some photos and the place.</a:t>
            </a:r>
            <a:endParaRPr lang="en-US" sz="1750" dirty="0"/>
          </a:p>
        </p:txBody>
      </p:sp>
      <p:sp>
        <p:nvSpPr>
          <p:cNvPr id="28" name="Text 5">
            <a:extLst>
              <a:ext uri="{FF2B5EF4-FFF2-40B4-BE49-F238E27FC236}">
                <a16:creationId xmlns:a16="http://schemas.microsoft.com/office/drawing/2014/main" id="{B6114270-F329-E878-D59C-E730BA8BDBC9}"/>
              </a:ext>
            </a:extLst>
          </p:cNvPr>
          <p:cNvSpPr/>
          <p:nvPr/>
        </p:nvSpPr>
        <p:spPr>
          <a:xfrm>
            <a:off x="3903732" y="2776280"/>
            <a:ext cx="2918579" cy="3646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250" b="1" dirty="0">
                <a:solidFill>
                  <a:schemeClr val="accent6">
                    <a:lumMod val="75000"/>
                  </a:schemeClr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AI Matching</a:t>
            </a:r>
            <a:endParaRPr lang="en-US" sz="22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 6">
            <a:extLst>
              <a:ext uri="{FF2B5EF4-FFF2-40B4-BE49-F238E27FC236}">
                <a16:creationId xmlns:a16="http://schemas.microsoft.com/office/drawing/2014/main" id="{D2A451E1-D34D-E452-035B-F37DD043D7AB}"/>
              </a:ext>
            </a:extLst>
          </p:cNvPr>
          <p:cNvSpPr/>
          <p:nvPr/>
        </p:nvSpPr>
        <p:spPr>
          <a:xfrm>
            <a:off x="3903732" y="3292244"/>
            <a:ext cx="3018353" cy="1067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matches lost and found items. The matching happens with matching feature of AI.</a:t>
            </a:r>
            <a:endParaRPr lang="en-US" sz="1750" dirty="0"/>
          </a:p>
        </p:txBody>
      </p:sp>
      <p:pic>
        <p:nvPicPr>
          <p:cNvPr id="30" name="Image 7" descr="preencoded.png">
            <a:extLst>
              <a:ext uri="{FF2B5EF4-FFF2-40B4-BE49-F238E27FC236}">
                <a16:creationId xmlns:a16="http://schemas.microsoft.com/office/drawing/2014/main" id="{E4B34E04-2A16-6438-FD6D-D93879496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720" y="5930441"/>
            <a:ext cx="461354" cy="461354"/>
          </a:xfrm>
          <a:prstGeom prst="rect">
            <a:avLst/>
          </a:prstGeom>
        </p:spPr>
      </p:pic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C2938FC3-CCB0-B10A-BC56-74B6E2974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245241">
            <a:off x="2784260" y="4512973"/>
            <a:ext cx="521137" cy="521137"/>
          </a:xfrm>
          <a:prstGeom prst="rect">
            <a:avLst/>
          </a:prstGeom>
        </p:spPr>
      </p:pic>
      <p:pic>
        <p:nvPicPr>
          <p:cNvPr id="32" name="Image 3" descr="preencoded.png">
            <a:extLst>
              <a:ext uri="{FF2B5EF4-FFF2-40B4-BE49-F238E27FC236}">
                <a16:creationId xmlns:a16="http://schemas.microsoft.com/office/drawing/2014/main" id="{D696DF81-19E7-D1DE-E663-A468953DED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4943" y="4055779"/>
            <a:ext cx="521137" cy="52113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B693ECC-0FB8-9A79-480A-7E32C2964F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-419"/>
            <a:ext cx="2239788" cy="130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1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3FDADECE-BF65-44C8-B523-E1DC603B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8F610-7B7C-44F0-8FE6-F62371B7351D}" type="slidenum">
              <a:rPr lang="en-US" smtClean="0"/>
              <a:t>8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00B6AA3-870B-274F-6C23-7AE49E79E13C}"/>
              </a:ext>
            </a:extLst>
          </p:cNvPr>
          <p:cNvGrpSpPr/>
          <p:nvPr/>
        </p:nvGrpSpPr>
        <p:grpSpPr>
          <a:xfrm>
            <a:off x="270049" y="1790164"/>
            <a:ext cx="3040683" cy="2148728"/>
            <a:chOff x="864037" y="3608070"/>
            <a:chExt cx="4053840" cy="2803565"/>
          </a:xfrm>
        </p:grpSpPr>
        <p:pic>
          <p:nvPicPr>
            <p:cNvPr id="33" name="Image 0" descr="preencoded.png">
              <a:extLst>
                <a:ext uri="{FF2B5EF4-FFF2-40B4-BE49-F238E27FC236}">
                  <a16:creationId xmlns:a16="http://schemas.microsoft.com/office/drawing/2014/main" id="{91677217-FCC8-AE56-71C8-AB2534CDB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4104" y="3608070"/>
              <a:ext cx="1013460" cy="1013460"/>
            </a:xfrm>
            <a:prstGeom prst="rect">
              <a:avLst/>
            </a:prstGeom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</p:pic>
        <p:sp>
          <p:nvSpPr>
            <p:cNvPr id="34" name="Text 1">
              <a:extLst>
                <a:ext uri="{FF2B5EF4-FFF2-40B4-BE49-F238E27FC236}">
                  <a16:creationId xmlns:a16="http://schemas.microsoft.com/office/drawing/2014/main" id="{831B50E5-B067-7CB2-7EAE-07CE5BC955E4}"/>
                </a:ext>
              </a:extLst>
            </p:cNvPr>
            <p:cNvSpPr/>
            <p:nvPr/>
          </p:nvSpPr>
          <p:spPr>
            <a:xfrm>
              <a:off x="1270754" y="5132311"/>
              <a:ext cx="3240405" cy="40505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3150"/>
                </a:lnSpc>
                <a:buNone/>
              </a:pPr>
              <a:r>
                <a:rPr lang="en-US" sz="2550" b="1" dirty="0">
                  <a:solidFill>
                    <a:srgbClr val="272525"/>
                  </a:solidFill>
                  <a:latin typeface="Petrona Bold" pitchFamily="34" charset="0"/>
                  <a:ea typeface="Petrona Bold" pitchFamily="34" charset="-122"/>
                  <a:cs typeface="Petrona Bold" pitchFamily="34" charset="-120"/>
                </a:rPr>
                <a:t>Easy Reporting</a:t>
              </a:r>
              <a:endParaRPr lang="en-US" sz="2550" dirty="0"/>
            </a:p>
          </p:txBody>
        </p:sp>
        <p:sp>
          <p:nvSpPr>
            <p:cNvPr id="35" name="Text 2">
              <a:extLst>
                <a:ext uri="{FF2B5EF4-FFF2-40B4-BE49-F238E27FC236}">
                  <a16:creationId xmlns:a16="http://schemas.microsoft.com/office/drawing/2014/main" id="{1A04C482-6606-6C06-DDEC-32EF663B9BAD}"/>
                </a:ext>
              </a:extLst>
            </p:cNvPr>
            <p:cNvSpPr/>
            <p:nvPr/>
          </p:nvSpPr>
          <p:spPr>
            <a:xfrm>
              <a:off x="864037" y="5621536"/>
              <a:ext cx="4053840" cy="7900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3100"/>
                </a:lnSpc>
                <a:buNone/>
              </a:pPr>
              <a:r>
                <a:rPr lang="en-US" sz="19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Add item easily, matching will be at backend</a:t>
              </a:r>
              <a:endParaRPr lang="en-US" sz="19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369F77C-5CFE-BBB2-DB10-23DA02B36779}"/>
              </a:ext>
            </a:extLst>
          </p:cNvPr>
          <p:cNvGrpSpPr/>
          <p:nvPr/>
        </p:nvGrpSpPr>
        <p:grpSpPr>
          <a:xfrm>
            <a:off x="3832015" y="2673061"/>
            <a:ext cx="3981832" cy="2580305"/>
            <a:chOff x="9712404" y="3798817"/>
            <a:chExt cx="4053840" cy="2554495"/>
          </a:xfrm>
        </p:grpSpPr>
        <p:pic>
          <p:nvPicPr>
            <p:cNvPr id="37" name="Image 2" descr="preencoded.png">
              <a:extLst>
                <a:ext uri="{FF2B5EF4-FFF2-40B4-BE49-F238E27FC236}">
                  <a16:creationId xmlns:a16="http://schemas.microsoft.com/office/drawing/2014/main" id="{34E76BF6-9E21-50A4-2254-736592A89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32594" y="3798817"/>
              <a:ext cx="1013460" cy="1013460"/>
            </a:xfrm>
            <a:prstGeom prst="rect">
              <a:avLst/>
            </a:prstGeom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</p:pic>
        <p:sp>
          <p:nvSpPr>
            <p:cNvPr id="41" name="Text 5">
              <a:extLst>
                <a:ext uri="{FF2B5EF4-FFF2-40B4-BE49-F238E27FC236}">
                  <a16:creationId xmlns:a16="http://schemas.microsoft.com/office/drawing/2014/main" id="{1168BD94-4830-8B4B-708F-787648A24ED1}"/>
                </a:ext>
              </a:extLst>
            </p:cNvPr>
            <p:cNvSpPr/>
            <p:nvPr/>
          </p:nvSpPr>
          <p:spPr>
            <a:xfrm>
              <a:off x="10119241" y="5132310"/>
              <a:ext cx="3240405" cy="40505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3150"/>
                </a:lnSpc>
                <a:buNone/>
              </a:pPr>
              <a:r>
                <a:rPr lang="en-US" sz="2550" b="1" dirty="0">
                  <a:solidFill>
                    <a:srgbClr val="272525"/>
                  </a:solidFill>
                  <a:latin typeface="Petrona Bold" pitchFamily="34" charset="0"/>
                  <a:ea typeface="Petrona Bold" pitchFamily="34" charset="-122"/>
                  <a:cs typeface="Petrona Bold" pitchFamily="34" charset="-120"/>
                </a:rPr>
                <a:t>Secure Contact</a:t>
              </a:r>
              <a:endParaRPr lang="en-US" sz="2550" dirty="0"/>
            </a:p>
          </p:txBody>
        </p:sp>
        <p:sp>
          <p:nvSpPr>
            <p:cNvPr id="42" name="Text 6">
              <a:extLst>
                <a:ext uri="{FF2B5EF4-FFF2-40B4-BE49-F238E27FC236}">
                  <a16:creationId xmlns:a16="http://schemas.microsoft.com/office/drawing/2014/main" id="{D1313679-D8DD-B774-0667-33ECC6A606A5}"/>
                </a:ext>
              </a:extLst>
            </p:cNvPr>
            <p:cNvSpPr/>
            <p:nvPr/>
          </p:nvSpPr>
          <p:spPr>
            <a:xfrm>
              <a:off x="9712404" y="5563213"/>
              <a:ext cx="4053840" cy="7900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3100"/>
                </a:lnSpc>
                <a:buNone/>
              </a:pPr>
              <a:r>
                <a:rPr lang="en-US" sz="19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Connect safely through virtual number</a:t>
              </a:r>
              <a:endParaRPr lang="en-US" sz="19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8DD7914-A827-59DF-0CA3-133D61B6189E}"/>
              </a:ext>
            </a:extLst>
          </p:cNvPr>
          <p:cNvGrpSpPr/>
          <p:nvPr/>
        </p:nvGrpSpPr>
        <p:grpSpPr>
          <a:xfrm>
            <a:off x="263352" y="4512865"/>
            <a:ext cx="4053959" cy="2208610"/>
            <a:chOff x="5788039" y="4276157"/>
            <a:chExt cx="4053959" cy="2208610"/>
          </a:xfrm>
        </p:grpSpPr>
        <p:pic>
          <p:nvPicPr>
            <p:cNvPr id="44" name="Image 1" descr="preencoded.png">
              <a:extLst>
                <a:ext uri="{FF2B5EF4-FFF2-40B4-BE49-F238E27FC236}">
                  <a16:creationId xmlns:a16="http://schemas.microsoft.com/office/drawing/2014/main" id="{78B580EC-3BDB-4C8F-2F77-1B7904BD9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08288" y="4276157"/>
              <a:ext cx="1013460" cy="1013460"/>
            </a:xfrm>
            <a:prstGeom prst="rect">
              <a:avLst/>
            </a:prstGeom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</p:pic>
        <p:sp>
          <p:nvSpPr>
            <p:cNvPr id="45" name="Text 3">
              <a:extLst>
                <a:ext uri="{FF2B5EF4-FFF2-40B4-BE49-F238E27FC236}">
                  <a16:creationId xmlns:a16="http://schemas.microsoft.com/office/drawing/2014/main" id="{78D08E12-AA2E-4783-9B26-CE1E396421DE}"/>
                </a:ext>
              </a:extLst>
            </p:cNvPr>
            <p:cNvSpPr/>
            <p:nvPr/>
          </p:nvSpPr>
          <p:spPr>
            <a:xfrm>
              <a:off x="6116297" y="5289617"/>
              <a:ext cx="3240405" cy="40505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3150"/>
                </a:lnSpc>
                <a:buNone/>
              </a:pPr>
              <a:r>
                <a:rPr lang="en-US" sz="2550" b="1" dirty="0">
                  <a:solidFill>
                    <a:srgbClr val="272525"/>
                  </a:solidFill>
                  <a:latin typeface="Petrona Bold" pitchFamily="34" charset="0"/>
                  <a:ea typeface="Petrona Bold" pitchFamily="34" charset="-122"/>
                  <a:cs typeface="Petrona Bold" pitchFamily="34" charset="-120"/>
                </a:rPr>
                <a:t>Smart Matching</a:t>
              </a:r>
              <a:endParaRPr lang="en-US" sz="2550" dirty="0"/>
            </a:p>
          </p:txBody>
        </p:sp>
        <p:sp>
          <p:nvSpPr>
            <p:cNvPr id="46" name="Text 4">
              <a:extLst>
                <a:ext uri="{FF2B5EF4-FFF2-40B4-BE49-F238E27FC236}">
                  <a16:creationId xmlns:a16="http://schemas.microsoft.com/office/drawing/2014/main" id="{41426BB1-7AD8-02DB-7054-8C3C90115B6A}"/>
                </a:ext>
              </a:extLst>
            </p:cNvPr>
            <p:cNvSpPr/>
            <p:nvPr/>
          </p:nvSpPr>
          <p:spPr>
            <a:xfrm>
              <a:off x="5788039" y="5694668"/>
              <a:ext cx="4053959" cy="7900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3100"/>
                </a:lnSpc>
                <a:buNone/>
              </a:pPr>
              <a:r>
                <a:rPr lang="en-US" sz="1900" dirty="0">
                  <a:solidFill>
                    <a:srgbClr val="272525"/>
                  </a:solidFill>
                  <a:latin typeface="Inter" pitchFamily="34" charset="0"/>
                  <a:ea typeface="Inter" pitchFamily="34" charset="-122"/>
                  <a:cs typeface="Inter" pitchFamily="34" charset="-120"/>
                </a:rPr>
                <a:t>The AI matches the items by details. 90% like that</a:t>
              </a:r>
              <a:endParaRPr lang="en-US" sz="1900" dirty="0"/>
            </a:p>
          </p:txBody>
        </p:sp>
      </p:grpSp>
      <p:sp>
        <p:nvSpPr>
          <p:cNvPr id="47" name="Text 0">
            <a:extLst>
              <a:ext uri="{FF2B5EF4-FFF2-40B4-BE49-F238E27FC236}">
                <a16:creationId xmlns:a16="http://schemas.microsoft.com/office/drawing/2014/main" id="{7963FD24-258E-36F1-4175-6D2B8B604D8D}"/>
              </a:ext>
            </a:extLst>
          </p:cNvPr>
          <p:cNvSpPr/>
          <p:nvPr/>
        </p:nvSpPr>
        <p:spPr>
          <a:xfrm>
            <a:off x="-2012587" y="326444"/>
            <a:ext cx="12902327" cy="16199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6350"/>
              </a:lnSpc>
              <a:buNone/>
            </a:pPr>
            <a:r>
              <a:rPr lang="en-US" sz="4400" b="1" dirty="0">
                <a:solidFill>
                  <a:srgbClr val="E4625C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Key Features:</a:t>
            </a:r>
            <a:endParaRPr lang="en-US" sz="4400" dirty="0">
              <a:solidFill>
                <a:srgbClr val="E4625C"/>
              </a:solidFill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7CF86DB9-3890-1C80-F3B8-EC6FD97AFA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" y="0"/>
            <a:ext cx="2140295" cy="120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14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2">
            <a:extLst>
              <a:ext uri="{FF2B5EF4-FFF2-40B4-BE49-F238E27FC236}">
                <a16:creationId xmlns:a16="http://schemas.microsoft.com/office/drawing/2014/main" id="{DD80937B-6A2C-D582-0B5C-2690A2659A5B}"/>
              </a:ext>
            </a:extLst>
          </p:cNvPr>
          <p:cNvSpPr/>
          <p:nvPr/>
        </p:nvSpPr>
        <p:spPr>
          <a:xfrm>
            <a:off x="-888776" y="1124744"/>
            <a:ext cx="8472264" cy="12241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4800" u="sng" dirty="0">
                <a:solidFill>
                  <a:schemeClr val="accent6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7A33C015-B707-60F9-A7FA-9AD467C9285F}"/>
              </a:ext>
            </a:extLst>
          </p:cNvPr>
          <p:cNvSpPr/>
          <p:nvPr/>
        </p:nvSpPr>
        <p:spPr>
          <a:xfrm>
            <a:off x="623392" y="1808820"/>
            <a:ext cx="10801200" cy="54005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>
              <a:lnSpc>
                <a:spcPts val="3100"/>
              </a:lnSpc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457200" indent="-4572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Priority-Based Sorting </a:t>
            </a:r>
          </a:p>
          <a:p>
            <a:pPr marL="457200" indent="-457200">
              <a:lnSpc>
                <a:spcPts val="31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AI-Powered Matching</a:t>
            </a:r>
            <a:endParaRPr lang="en-US" sz="3200" dirty="0"/>
          </a:p>
          <a:p>
            <a:pPr marL="457200" indent="-457200">
              <a:lnSpc>
                <a:spcPts val="3100"/>
              </a:lnSpc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457200" indent="-4572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Location-Based Search</a:t>
            </a:r>
          </a:p>
          <a:p>
            <a:pPr marL="457200" indent="-457200">
              <a:lnSpc>
                <a:spcPts val="3100"/>
              </a:lnSpc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Privacy Protection</a:t>
            </a:r>
          </a:p>
          <a:p>
            <a:pPr>
              <a:lnSpc>
                <a:spcPts val="3100"/>
              </a:lnSpc>
            </a:pPr>
            <a:endParaRPr lang="en-US" sz="3200" dirty="0"/>
          </a:p>
          <a:p>
            <a:pPr marL="457200" indent="-457200">
              <a:lnSpc>
                <a:spcPts val="31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Irrelevant Item Filtered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1395431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oweet theme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howeet">
  <a:themeElements>
    <a:clrScheme name="Sho-RETRO">
      <a:dk1>
        <a:srgbClr val="231F20"/>
      </a:dk1>
      <a:lt1>
        <a:sysClr val="window" lastClr="FFFFFF"/>
      </a:lt1>
      <a:dk2>
        <a:srgbClr val="1E2631"/>
      </a:dk2>
      <a:lt2>
        <a:srgbClr val="E9DEDB"/>
      </a:lt2>
      <a:accent1>
        <a:srgbClr val="CD5727"/>
      </a:accent1>
      <a:accent2>
        <a:srgbClr val="B54923"/>
      </a:accent2>
      <a:accent3>
        <a:srgbClr val="933416"/>
      </a:accent3>
      <a:accent4>
        <a:srgbClr val="231F20"/>
      </a:accent4>
      <a:accent5>
        <a:srgbClr val="E9DEDB"/>
      </a:accent5>
      <a:accent6>
        <a:srgbClr val="1E2631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73132</TotalTime>
  <Words>467</Words>
  <Application>Microsoft Office PowerPoint</Application>
  <PresentationFormat>Widescreen</PresentationFormat>
  <Paragraphs>84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Gill Sans</vt:lpstr>
      <vt:lpstr>Inter</vt:lpstr>
      <vt:lpstr>Open Sans</vt:lpstr>
      <vt:lpstr>Petrona Bold</vt:lpstr>
      <vt:lpstr>Custom Design</vt:lpstr>
      <vt:lpstr>Showeet theme</vt:lpstr>
      <vt:lpstr>showeet</vt:lpstr>
      <vt:lpstr>Find It: Reconnecting Lost Items with Their Owners</vt:lpstr>
      <vt:lpstr>2nd yr Team</vt:lpstr>
      <vt:lpstr>The Problem: Everyday Losses &amp; Inefficient Recovery</vt:lpstr>
      <vt:lpstr>Problem Statements:</vt:lpstr>
      <vt:lpstr>How Our Website Will Help Reunite Lost People &amp; Items Efficiently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BUBBLER - Creative PowerPoint Template</dc:title>
  <dc:creator>showeet.com</dc:creator>
  <dc:description>© Copyright Showeet.com</dc:description>
  <cp:lastModifiedBy>Vijay Solanki</cp:lastModifiedBy>
  <cp:revision>7</cp:revision>
  <dcterms:created xsi:type="dcterms:W3CDTF">2011-05-09T14:18:21Z</dcterms:created>
  <dcterms:modified xsi:type="dcterms:W3CDTF">2025-02-12T14:19:18Z</dcterms:modified>
  <cp:category>Templates</cp:category>
</cp:coreProperties>
</file>