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  <p:sldMasterId id="2147483710" r:id="rId2"/>
  </p:sldMasterIdLst>
  <p:notesMasterIdLst>
    <p:notesMasterId r:id="rId12"/>
  </p:notesMasterIdLst>
  <p:sldIdLst>
    <p:sldId id="256" r:id="rId3"/>
    <p:sldId id="257" r:id="rId4"/>
    <p:sldId id="258" r:id="rId5"/>
    <p:sldId id="260" r:id="rId6"/>
    <p:sldId id="265" r:id="rId7"/>
    <p:sldId id="264" r:id="rId8"/>
    <p:sldId id="263" r:id="rId9"/>
    <p:sldId id="268" r:id="rId10"/>
    <p:sldId id="269" r:id="rId11"/>
  </p:sldIdLst>
  <p:sldSz cx="9144000" cy="5143500" type="screen16x9"/>
  <p:notesSz cx="6858000" cy="9144000"/>
  <p:embeddedFontLst>
    <p:embeddedFont>
      <p:font typeface="Hepta Slab SemiBold" charset="0"/>
      <p:regular r:id="rId13"/>
      <p:bold r:id="rId14"/>
    </p:embeddedFont>
    <p:embeddedFont>
      <p:font typeface="DM Sans SemiBold" charset="0"/>
      <p:regular r:id="rId15"/>
      <p:bold r:id="rId16"/>
      <p:italic r:id="rId17"/>
      <p:boldItalic r:id="rId18"/>
    </p:embeddedFont>
    <p:embeddedFont>
      <p:font typeface="DM Sans Medium" charset="0"/>
      <p:regular r:id="rId19"/>
      <p:bold r:id="rId20"/>
      <p:italic r:id="rId21"/>
      <p:boldItalic r:id="rId22"/>
    </p:embeddedFont>
    <p:embeddedFont>
      <p:font typeface="Glegoo" charset="0"/>
      <p:regular r:id="rId23"/>
      <p:bold r:id="rId24"/>
    </p:embeddedFont>
    <p:embeddedFont>
      <p:font typeface="Monotype Corsiva" pitchFamily="66" charset="0"/>
      <p:italic r:id="rId25"/>
    </p:embeddedFont>
    <p:embeddedFont>
      <p:font typeface="DM Sans" charset="0"/>
      <p:regular r:id="rId26"/>
      <p:bold r:id="rId27"/>
      <p:italic r:id="rId28"/>
      <p:boldItalic r:id="rId29"/>
    </p:embeddedFont>
    <p:embeddedFont>
      <p:font typeface="Fredoka" charset="-79"/>
      <p:regular r:id="rId30"/>
      <p:bold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94" y="-3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31" Type="http://schemas.openxmlformats.org/officeDocument/2006/relationships/font" Target="fonts/font1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font" Target="fonts/font1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0562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SLIDES_API21893464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3" name="Google Shape;1653;SLIDES_API21893464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SLIDES_API21893464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9" name="Google Shape;1659;SLIDES_API21893464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SLIDES_API218934645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SLIDES_API218934645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1" name="Google Shape;1711;SLIDES_API218934645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2" name="Google Shape;1712;SLIDES_API218934645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SLIDES_API218934645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SLIDES_API218934645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SLIDES_API218934645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SLIDES_API218934645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2" name="Google Shape;1732;SLIDES_API218934645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3" name="Google Shape;1733;SLIDES_API218934645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Title slide" type="title">
  <p:cSld name="TITLE">
    <p:bg>
      <p:bgPr>
        <a:solidFill>
          <a:schemeClr val="accen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1566075" y="2986525"/>
            <a:ext cx="6022500" cy="4692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DM Sans SemiBold"/>
              <a:buNone/>
              <a:defRPr sz="2800">
                <a:solidFill>
                  <a:schemeClr val="accent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-28115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8" name="Google Shape;58;p1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" name="Google Shape;59;p14"/>
          <p:cNvGrpSpPr/>
          <p:nvPr/>
        </p:nvGrpSpPr>
        <p:grpSpPr>
          <a:xfrm>
            <a:off x="455105" y="190698"/>
            <a:ext cx="2277538" cy="2277538"/>
            <a:chOff x="987244" y="313753"/>
            <a:chExt cx="555321" cy="555321"/>
          </a:xfrm>
        </p:grpSpPr>
        <p:grpSp>
          <p:nvGrpSpPr>
            <p:cNvPr id="60" name="Google Shape;60;p1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1" name="Google Shape;61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" name="Google Shape;63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" name="Google Shape;64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5" name="Google Shape;65;p1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6" name="Google Shape;66;p1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70" name="Google Shape;70;p14"/>
          <p:cNvSpPr txBox="1">
            <a:spLocks noGrp="1"/>
          </p:cNvSpPr>
          <p:nvPr>
            <p:ph type="ctrTitle"/>
          </p:nvPr>
        </p:nvSpPr>
        <p:spPr>
          <a:xfrm>
            <a:off x="1566075" y="820775"/>
            <a:ext cx="6022500" cy="2052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000"/>
              <a:buNone/>
              <a:defRPr sz="40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71" name="Google Shape;71;p14"/>
          <p:cNvGrpSpPr/>
          <p:nvPr/>
        </p:nvGrpSpPr>
        <p:grpSpPr>
          <a:xfrm>
            <a:off x="302263" y="4600963"/>
            <a:ext cx="392675" cy="392675"/>
            <a:chOff x="458050" y="265600"/>
            <a:chExt cx="392675" cy="392675"/>
          </a:xfrm>
        </p:grpSpPr>
        <p:sp>
          <p:nvSpPr>
            <p:cNvPr id="72" name="Google Shape;7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6" name="Google Shape;76;p14"/>
          <p:cNvGrpSpPr/>
          <p:nvPr/>
        </p:nvGrpSpPr>
        <p:grpSpPr>
          <a:xfrm>
            <a:off x="842163" y="4600950"/>
            <a:ext cx="392675" cy="392675"/>
            <a:chOff x="458050" y="265600"/>
            <a:chExt cx="392675" cy="392675"/>
          </a:xfrm>
        </p:grpSpPr>
        <p:sp>
          <p:nvSpPr>
            <p:cNvPr id="77" name="Google Shape;7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" name="Google Shape;81;p14"/>
          <p:cNvGrpSpPr/>
          <p:nvPr/>
        </p:nvGrpSpPr>
        <p:grpSpPr>
          <a:xfrm>
            <a:off x="571394" y="4219963"/>
            <a:ext cx="392675" cy="392675"/>
            <a:chOff x="458050" y="265600"/>
            <a:chExt cx="392675" cy="392675"/>
          </a:xfrm>
        </p:grpSpPr>
        <p:sp>
          <p:nvSpPr>
            <p:cNvPr id="82" name="Google Shape;8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6" name="Google Shape;86;p14"/>
          <p:cNvGrpSpPr/>
          <p:nvPr/>
        </p:nvGrpSpPr>
        <p:grpSpPr>
          <a:xfrm>
            <a:off x="1111294" y="4219950"/>
            <a:ext cx="392675" cy="392675"/>
            <a:chOff x="458050" y="265600"/>
            <a:chExt cx="392675" cy="392675"/>
          </a:xfrm>
        </p:grpSpPr>
        <p:sp>
          <p:nvSpPr>
            <p:cNvPr id="87" name="Google Shape;8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1" name="Google Shape;91;p1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2" name="Google Shape;92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" name="Google Shape;96;p1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7" name="Google Shape;97;p1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1" name="Google Shape;101;p14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 Agenda">
  <p:cSld name="CUSTOM">
    <p:bg>
      <p:bgPr>
        <a:solidFill>
          <a:schemeClr val="accent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 flipH="1">
            <a:off x="1737400" y="283725"/>
            <a:ext cx="7132500" cy="4589700"/>
          </a:xfrm>
          <a:prstGeom prst="snip2DiagRect">
            <a:avLst>
              <a:gd name="adj1" fmla="val 0"/>
              <a:gd name="adj2" fmla="val 1233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3758275" y="547232"/>
            <a:ext cx="43794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05" name="Google Shape;105;p15"/>
          <p:cNvSpPr>
            <a:spLocks noGrp="1"/>
          </p:cNvSpPr>
          <p:nvPr>
            <p:ph type="pic" idx="2"/>
          </p:nvPr>
        </p:nvSpPr>
        <p:spPr>
          <a:xfrm>
            <a:off x="270920" y="994350"/>
            <a:ext cx="2931000" cy="31548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6" name="Google Shape;106;p15"/>
          <p:cNvSpPr/>
          <p:nvPr/>
        </p:nvSpPr>
        <p:spPr>
          <a:xfrm>
            <a:off x="3758275" y="1471075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01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4499450" y="1470950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6326525" y="1471138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02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3"/>
          </p:nvPr>
        </p:nvSpPr>
        <p:spPr>
          <a:xfrm>
            <a:off x="7067700" y="1471013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/>
          <p:nvPr/>
        </p:nvSpPr>
        <p:spPr>
          <a:xfrm>
            <a:off x="3746413" y="2738600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03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1" name="Google Shape;111;p15"/>
          <p:cNvSpPr txBox="1">
            <a:spLocks noGrp="1"/>
          </p:cNvSpPr>
          <p:nvPr>
            <p:ph type="subTitle" idx="4"/>
          </p:nvPr>
        </p:nvSpPr>
        <p:spPr>
          <a:xfrm>
            <a:off x="4487588" y="2738475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6314663" y="2738663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04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5"/>
          </p:nvPr>
        </p:nvSpPr>
        <p:spPr>
          <a:xfrm>
            <a:off x="7055838" y="2738538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3746413" y="3959650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05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6"/>
          </p:nvPr>
        </p:nvSpPr>
        <p:spPr>
          <a:xfrm>
            <a:off x="4487588" y="3959525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6314663" y="3959713"/>
            <a:ext cx="548700" cy="458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chemeClr val="lt1"/>
                </a:solidFill>
                <a:latin typeface="Glegoo"/>
                <a:ea typeface="Glegoo"/>
                <a:cs typeface="Glegoo"/>
                <a:sym typeface="Glegoo"/>
              </a:rPr>
              <a:t>06</a:t>
            </a:r>
            <a:endParaRPr sz="1800" b="1">
              <a:solidFill>
                <a:schemeClr val="lt1"/>
              </a:solidFill>
              <a:latin typeface="Glegoo"/>
              <a:ea typeface="Glegoo"/>
              <a:cs typeface="Glegoo"/>
              <a:sym typeface="Glegoo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subTitle" idx="7"/>
          </p:nvPr>
        </p:nvSpPr>
        <p:spPr>
          <a:xfrm>
            <a:off x="7055838" y="3959588"/>
            <a:ext cx="12570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924175" y="346675"/>
            <a:ext cx="392675" cy="392675"/>
            <a:chOff x="458050" y="265600"/>
            <a:chExt cx="392675" cy="392675"/>
          </a:xfrm>
        </p:grpSpPr>
        <p:sp>
          <p:nvSpPr>
            <p:cNvPr id="119" name="Google Shape;119;p1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1" name="Google Shape;121;p1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" name="Google Shape;122;p1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3" name="Google Shape;123;p15"/>
          <p:cNvGrpSpPr/>
          <p:nvPr/>
        </p:nvGrpSpPr>
        <p:grpSpPr>
          <a:xfrm>
            <a:off x="8324675" y="4317441"/>
            <a:ext cx="908783" cy="908783"/>
            <a:chOff x="987244" y="313753"/>
            <a:chExt cx="555321" cy="555321"/>
          </a:xfrm>
        </p:grpSpPr>
        <p:grpSp>
          <p:nvGrpSpPr>
            <p:cNvPr id="124" name="Google Shape;124;p1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5" name="Google Shape;125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9" name="Google Shape;129;p1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0" name="Google Shape;130;p1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>
  <p:cSld name="CUSTOM_1_1">
    <p:bg>
      <p:bgPr>
        <a:solidFill>
          <a:schemeClr val="accen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7"/>
          <p:cNvSpPr/>
          <p:nvPr/>
        </p:nvSpPr>
        <p:spPr>
          <a:xfrm>
            <a:off x="8656225" y="0"/>
            <a:ext cx="559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title"/>
          </p:nvPr>
        </p:nvSpPr>
        <p:spPr>
          <a:xfrm>
            <a:off x="284850" y="561800"/>
            <a:ext cx="75969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body" idx="1"/>
          </p:nvPr>
        </p:nvSpPr>
        <p:spPr>
          <a:xfrm>
            <a:off x="270000" y="1464600"/>
            <a:ext cx="7596900" cy="252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169" name="Google Shape;169;p17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170" name="Google Shape;17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2" name="Google Shape;17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3" name="Google Shape;17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4" name="Google Shape;174;p17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175" name="Google Shape;175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7" name="Google Shape;177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78" name="Google Shape;178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79" name="Google Shape;179;p17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180" name="Google Shape;180;p1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2" name="Google Shape;182;p1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83" name="Google Shape;183;p1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84" name="Google Shape;184;p17"/>
          <p:cNvSpPr/>
          <p:nvPr/>
        </p:nvSpPr>
        <p:spPr>
          <a:xfrm>
            <a:off x="8137749" y="-626998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">
  <p:cSld name="CUSTOM_1_1_1">
    <p:bg>
      <p:bgPr>
        <a:solidFill>
          <a:schemeClr val="accen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270000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2"/>
          </p:nvPr>
        </p:nvSpPr>
        <p:spPr>
          <a:xfrm>
            <a:off x="6235900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3"/>
          </p:nvPr>
        </p:nvSpPr>
        <p:spPr>
          <a:xfrm>
            <a:off x="3312275" y="1410798"/>
            <a:ext cx="2346900" cy="243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-89075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0" name="Google Shape;190;p1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91" name="Google Shape;191;p18"/>
          <p:cNvGrpSpPr/>
          <p:nvPr/>
        </p:nvGrpSpPr>
        <p:grpSpPr>
          <a:xfrm>
            <a:off x="-307337" y="4600963"/>
            <a:ext cx="392675" cy="392675"/>
            <a:chOff x="458050" y="265600"/>
            <a:chExt cx="392675" cy="392675"/>
          </a:xfrm>
        </p:grpSpPr>
        <p:sp>
          <p:nvSpPr>
            <p:cNvPr id="192" name="Google Shape;19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96" name="Google Shape;196;p18"/>
          <p:cNvGrpSpPr/>
          <p:nvPr/>
        </p:nvGrpSpPr>
        <p:grpSpPr>
          <a:xfrm>
            <a:off x="232563" y="4600950"/>
            <a:ext cx="392675" cy="392675"/>
            <a:chOff x="458050" y="265600"/>
            <a:chExt cx="392675" cy="392675"/>
          </a:xfrm>
        </p:grpSpPr>
        <p:sp>
          <p:nvSpPr>
            <p:cNvPr id="197" name="Google Shape;19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1" name="Google Shape;201;p18"/>
          <p:cNvGrpSpPr/>
          <p:nvPr/>
        </p:nvGrpSpPr>
        <p:grpSpPr>
          <a:xfrm>
            <a:off x="-38206" y="4219963"/>
            <a:ext cx="392675" cy="392675"/>
            <a:chOff x="458050" y="265600"/>
            <a:chExt cx="392675" cy="392675"/>
          </a:xfrm>
        </p:grpSpPr>
        <p:sp>
          <p:nvSpPr>
            <p:cNvPr id="202" name="Google Shape;20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06" name="Google Shape;206;p18"/>
          <p:cNvGrpSpPr/>
          <p:nvPr/>
        </p:nvGrpSpPr>
        <p:grpSpPr>
          <a:xfrm>
            <a:off x="501694" y="4219950"/>
            <a:ext cx="392675" cy="392675"/>
            <a:chOff x="458050" y="265600"/>
            <a:chExt cx="392675" cy="392675"/>
          </a:xfrm>
        </p:grpSpPr>
        <p:sp>
          <p:nvSpPr>
            <p:cNvPr id="207" name="Google Shape;20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1" name="Google Shape;211;p1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212" name="Google Shape;212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216" name="Google Shape;216;p1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217" name="Google Shape;217;p1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221" name="Google Shape;221;p18"/>
          <p:cNvSpPr/>
          <p:nvPr/>
        </p:nvSpPr>
        <p:spPr>
          <a:xfrm>
            <a:off x="8137749" y="414890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284850" y="574050"/>
            <a:ext cx="75969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an image and 4 bullets">
  <p:cSld name="CUSTOM_2">
    <p:bg>
      <p:bgPr>
        <a:solidFill>
          <a:schemeClr val="accent3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9"/>
          <p:cNvSpPr/>
          <p:nvPr/>
        </p:nvSpPr>
        <p:spPr>
          <a:xfrm>
            <a:off x="8361079" y="259977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25" name="Google Shape;225;p19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26" name="Google Shape;226;p1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27" name="Google Shape;227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8" name="Google Shape;228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29" name="Google Shape;229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31" name="Google Shape;231;p1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4" name="Google Shape;234;p1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35" name="Google Shape;235;p1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36" name="Google Shape;236;p19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4651625" y="1951925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38" name="Google Shape;238;p19"/>
          <p:cNvSpPr txBox="1">
            <a:spLocks noGrp="1"/>
          </p:cNvSpPr>
          <p:nvPr>
            <p:ph type="title"/>
          </p:nvPr>
        </p:nvSpPr>
        <p:spPr>
          <a:xfrm>
            <a:off x="4664825" y="26995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19"/>
          <p:cNvSpPr txBox="1">
            <a:spLocks noGrp="1"/>
          </p:cNvSpPr>
          <p:nvPr>
            <p:ph type="body" idx="1"/>
          </p:nvPr>
        </p:nvSpPr>
        <p:spPr>
          <a:xfrm>
            <a:off x="5203850" y="2064275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19"/>
          <p:cNvSpPr/>
          <p:nvPr/>
        </p:nvSpPr>
        <p:spPr>
          <a:xfrm>
            <a:off x="4801450" y="2246225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4651625" y="2986563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2" name="Google Shape;242;p19"/>
          <p:cNvSpPr txBox="1">
            <a:spLocks noGrp="1"/>
          </p:cNvSpPr>
          <p:nvPr>
            <p:ph type="body" idx="2"/>
          </p:nvPr>
        </p:nvSpPr>
        <p:spPr>
          <a:xfrm>
            <a:off x="5203850" y="3098913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4801450" y="3280863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4664825" y="4021200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5" name="Google Shape;245;p19"/>
          <p:cNvSpPr txBox="1">
            <a:spLocks noGrp="1"/>
          </p:cNvSpPr>
          <p:nvPr>
            <p:ph type="body" idx="3"/>
          </p:nvPr>
        </p:nvSpPr>
        <p:spPr>
          <a:xfrm>
            <a:off x="5217050" y="4133550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4814650" y="4315500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8" name="Google Shape;248;p19"/>
          <p:cNvSpPr>
            <a:spLocks noGrp="1"/>
          </p:cNvSpPr>
          <p:nvPr>
            <p:ph type="pic" idx="4"/>
          </p:nvPr>
        </p:nvSpPr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49" name="Google Shape;249;p19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4651625" y="917288"/>
            <a:ext cx="4194000" cy="845400"/>
          </a:xfrm>
          <a:prstGeom prst="snip1Rect">
            <a:avLst>
              <a:gd name="adj" fmla="val 277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51" name="Google Shape;251;p19"/>
          <p:cNvSpPr txBox="1">
            <a:spLocks noGrp="1"/>
          </p:cNvSpPr>
          <p:nvPr>
            <p:ph type="body" idx="5"/>
          </p:nvPr>
        </p:nvSpPr>
        <p:spPr>
          <a:xfrm>
            <a:off x="5203850" y="1029638"/>
            <a:ext cx="3452100" cy="620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4801450" y="1211588"/>
            <a:ext cx="256800" cy="256800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CUSTOM_2_1">
    <p:bg>
      <p:bgPr>
        <a:solidFill>
          <a:schemeClr val="accent3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"/>
          <p:cNvSpPr/>
          <p:nvPr/>
        </p:nvSpPr>
        <p:spPr>
          <a:xfrm>
            <a:off x="8361079" y="4047572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255" name="Google Shape;255;p20"/>
          <p:cNvGrpSpPr/>
          <p:nvPr/>
        </p:nvGrpSpPr>
        <p:grpSpPr>
          <a:xfrm>
            <a:off x="2378667" y="-688219"/>
            <a:ext cx="2277538" cy="2277538"/>
            <a:chOff x="987244" y="313753"/>
            <a:chExt cx="555321" cy="555321"/>
          </a:xfrm>
        </p:grpSpPr>
        <p:grpSp>
          <p:nvGrpSpPr>
            <p:cNvPr id="256" name="Google Shape;256;p2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57" name="Google Shape;257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8" name="Google Shape;258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59" name="Google Shape;259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0" name="Google Shape;260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261" name="Google Shape;261;p2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4" name="Google Shape;264;p2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65" name="Google Shape;265;p2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266" name="Google Shape;266;p20"/>
          <p:cNvSpPr/>
          <p:nvPr/>
        </p:nvSpPr>
        <p:spPr>
          <a:xfrm>
            <a:off x="-60650" y="2429400"/>
            <a:ext cx="4167600" cy="2761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-60650" y="-85625"/>
            <a:ext cx="2360700" cy="25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69" name="Google Shape;269;p20"/>
          <p:cNvSpPr>
            <a:spLocks noGrp="1"/>
          </p:cNvSpPr>
          <p:nvPr>
            <p:ph type="pic" idx="2"/>
          </p:nvPr>
        </p:nvSpPr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70" name="Google Shape;270;p20"/>
          <p:cNvSpPr/>
          <p:nvPr/>
        </p:nvSpPr>
        <p:spPr>
          <a:xfrm>
            <a:off x="-60650" y="4869525"/>
            <a:ext cx="342600" cy="321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71" name="Google Shape;271;p20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CUSTOM_9_1">
    <p:bg>
      <p:bgPr>
        <a:solidFill>
          <a:schemeClr val="accent5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2"/>
          <p:cNvSpPr/>
          <p:nvPr/>
        </p:nvSpPr>
        <p:spPr>
          <a:xfrm rot="10800000" flipH="1">
            <a:off x="-1754575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93" name="Google Shape;293;p22"/>
          <p:cNvSpPr txBox="1">
            <a:spLocks noGrp="1"/>
          </p:cNvSpPr>
          <p:nvPr>
            <p:ph type="title"/>
          </p:nvPr>
        </p:nvSpPr>
        <p:spPr>
          <a:xfrm>
            <a:off x="420600" y="374600"/>
            <a:ext cx="7544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1098745" y="3967456"/>
            <a:ext cx="2277538" cy="2277538"/>
            <a:chOff x="987244" y="313753"/>
            <a:chExt cx="555321" cy="555321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296" name="Google Shape;296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7" name="Google Shape;297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8" name="Google Shape;298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299" name="Google Shape;299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00" name="Google Shape;300;p2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01" name="Google Shape;301;p2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2" name="Google Shape;302;p2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3" name="Google Shape;303;p2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04" name="Google Shape;304;p2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305" name="Google Shape;305;p22"/>
          <p:cNvSpPr/>
          <p:nvPr/>
        </p:nvSpPr>
        <p:spPr>
          <a:xfrm>
            <a:off x="8158683" y="-707823"/>
            <a:ext cx="1588200" cy="1588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6" name="Google Shape;306;p22"/>
          <p:cNvSpPr txBox="1">
            <a:spLocks noGrp="1"/>
          </p:cNvSpPr>
          <p:nvPr>
            <p:ph type="body" idx="1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22"/>
          <p:cNvSpPr/>
          <p:nvPr/>
        </p:nvSpPr>
        <p:spPr>
          <a:xfrm flipH="1">
            <a:off x="7099800" y="4354625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with 6 bullets">
  <p:cSld name="CUSTOM_3">
    <p:bg>
      <p:bgPr>
        <a:solidFill>
          <a:schemeClr val="accent1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/>
          <p:nvPr/>
        </p:nvSpPr>
        <p:spPr>
          <a:xfrm>
            <a:off x="281825" y="1502750"/>
            <a:ext cx="8588100" cy="909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0" name="Google Shape;310;p23"/>
          <p:cNvSpPr txBox="1">
            <a:spLocks noGrp="1"/>
          </p:cNvSpPr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23"/>
          <p:cNvSpPr txBox="1">
            <a:spLocks noGrp="1"/>
          </p:cNvSpPr>
          <p:nvPr>
            <p:ph type="body" idx="1"/>
          </p:nvPr>
        </p:nvSpPr>
        <p:spPr>
          <a:xfrm>
            <a:off x="6671475" y="16632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2" name="Google Shape;312;p23"/>
          <p:cNvSpPr txBox="1">
            <a:spLocks noGrp="1"/>
          </p:cNvSpPr>
          <p:nvPr>
            <p:ph type="body" idx="2"/>
          </p:nvPr>
        </p:nvSpPr>
        <p:spPr>
          <a:xfrm>
            <a:off x="503625" y="16632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3" name="Google Shape;313;p23"/>
          <p:cNvSpPr/>
          <p:nvPr/>
        </p:nvSpPr>
        <p:spPr>
          <a:xfrm>
            <a:off x="281825" y="2412350"/>
            <a:ext cx="8588100" cy="9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3"/>
          </p:nvPr>
        </p:nvSpPr>
        <p:spPr>
          <a:xfrm>
            <a:off x="6671475" y="25728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body" idx="4"/>
          </p:nvPr>
        </p:nvSpPr>
        <p:spPr>
          <a:xfrm>
            <a:off x="503625" y="25728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6" name="Google Shape;316;p23"/>
          <p:cNvSpPr/>
          <p:nvPr/>
        </p:nvSpPr>
        <p:spPr>
          <a:xfrm>
            <a:off x="281825" y="3321950"/>
            <a:ext cx="8588100" cy="9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7" name="Google Shape;317;p23"/>
          <p:cNvSpPr txBox="1">
            <a:spLocks noGrp="1"/>
          </p:cNvSpPr>
          <p:nvPr>
            <p:ph type="body" idx="5"/>
          </p:nvPr>
        </p:nvSpPr>
        <p:spPr>
          <a:xfrm>
            <a:off x="6671475" y="34824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8" name="Google Shape;318;p23"/>
          <p:cNvSpPr txBox="1">
            <a:spLocks noGrp="1"/>
          </p:cNvSpPr>
          <p:nvPr>
            <p:ph type="body" idx="6"/>
          </p:nvPr>
        </p:nvSpPr>
        <p:spPr>
          <a:xfrm>
            <a:off x="503625" y="3482450"/>
            <a:ext cx="1968900" cy="58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19" name="Google Shape;319;p23"/>
          <p:cNvSpPr/>
          <p:nvPr/>
        </p:nvSpPr>
        <p:spPr>
          <a:xfrm flipH="1">
            <a:off x="3030900" y="1078800"/>
            <a:ext cx="3082200" cy="3576600"/>
          </a:xfrm>
          <a:prstGeom prst="snip2DiagRect">
            <a:avLst>
              <a:gd name="adj1" fmla="val 0"/>
              <a:gd name="adj2" fmla="val 24373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0" name="Google Shape;320;p23"/>
          <p:cNvSpPr>
            <a:spLocks noGrp="1"/>
          </p:cNvSpPr>
          <p:nvPr>
            <p:ph type="pic" idx="7"/>
          </p:nvPr>
        </p:nvSpPr>
        <p:spPr>
          <a:xfrm>
            <a:off x="3211500" y="1232599"/>
            <a:ext cx="2721000" cy="3269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321" name="Google Shape;321;p23"/>
          <p:cNvSpPr/>
          <p:nvPr/>
        </p:nvSpPr>
        <p:spPr>
          <a:xfrm>
            <a:off x="6269584" y="183305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2" name="Google Shape;322;p23"/>
          <p:cNvSpPr/>
          <p:nvPr/>
        </p:nvSpPr>
        <p:spPr>
          <a:xfrm>
            <a:off x="6269597" y="274790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3" name="Google Shape;323;p23"/>
          <p:cNvSpPr/>
          <p:nvPr/>
        </p:nvSpPr>
        <p:spPr>
          <a:xfrm>
            <a:off x="6269597" y="3657500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4" name="Google Shape;324;p23"/>
          <p:cNvSpPr/>
          <p:nvPr/>
        </p:nvSpPr>
        <p:spPr>
          <a:xfrm>
            <a:off x="2629009" y="183567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5" name="Google Shape;325;p23"/>
          <p:cNvSpPr/>
          <p:nvPr/>
        </p:nvSpPr>
        <p:spPr>
          <a:xfrm>
            <a:off x="2629022" y="275052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6" name="Google Shape;326;p23"/>
          <p:cNvSpPr/>
          <p:nvPr/>
        </p:nvSpPr>
        <p:spPr>
          <a:xfrm>
            <a:off x="2629022" y="3660125"/>
            <a:ext cx="245400" cy="238500"/>
          </a:xfrm>
          <a:prstGeom prst="plus">
            <a:avLst>
              <a:gd name="adj" fmla="val 3802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CUSTOM_4">
    <p:bg>
      <p:bgPr>
        <a:solidFill>
          <a:schemeClr val="accen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329" name="Google Shape;329;p24"/>
          <p:cNvGrpSpPr/>
          <p:nvPr/>
        </p:nvGrpSpPr>
        <p:grpSpPr>
          <a:xfrm>
            <a:off x="266400" y="2663100"/>
            <a:ext cx="2835600" cy="378533"/>
            <a:chOff x="266400" y="2262650"/>
            <a:chExt cx="2835600" cy="378533"/>
          </a:xfrm>
        </p:grpSpPr>
        <p:sp>
          <p:nvSpPr>
            <p:cNvPr id="330" name="Google Shape;330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 rot="10800000" flipH="1">
              <a:off x="1566600" y="2451283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2" name="Google Shape;332;p24"/>
          <p:cNvGrpSpPr/>
          <p:nvPr/>
        </p:nvGrpSpPr>
        <p:grpSpPr>
          <a:xfrm>
            <a:off x="6034350" y="2663100"/>
            <a:ext cx="2835600" cy="377782"/>
            <a:chOff x="266400" y="2262650"/>
            <a:chExt cx="2835600" cy="377782"/>
          </a:xfrm>
        </p:grpSpPr>
        <p:sp>
          <p:nvSpPr>
            <p:cNvPr id="333" name="Google Shape;333;p24"/>
            <p:cNvSpPr/>
            <p:nvPr/>
          </p:nvSpPr>
          <p:spPr>
            <a:xfrm>
              <a:off x="266400" y="2262650"/>
              <a:ext cx="2835600" cy="189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4" name="Google Shape;334;p24"/>
            <p:cNvSpPr/>
            <p:nvPr/>
          </p:nvSpPr>
          <p:spPr>
            <a:xfrm rot="10800000" flipH="1">
              <a:off x="1566600" y="2450532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 rot="10800000" flipH="1">
            <a:off x="3102250" y="2475168"/>
            <a:ext cx="2936700" cy="377832"/>
            <a:chOff x="218275" y="2223950"/>
            <a:chExt cx="2936700" cy="377832"/>
          </a:xfrm>
        </p:grpSpPr>
        <p:sp>
          <p:nvSpPr>
            <p:cNvPr id="336" name="Google Shape;336;p24"/>
            <p:cNvSpPr/>
            <p:nvPr/>
          </p:nvSpPr>
          <p:spPr>
            <a:xfrm>
              <a:off x="218275" y="2223950"/>
              <a:ext cx="2936700" cy="1899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rot="10800000" flipH="1">
              <a:off x="1566600" y="2411882"/>
              <a:ext cx="235200" cy="189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cxnSp>
        <p:nvCxnSpPr>
          <p:cNvPr id="338" name="Google Shape;338;p24"/>
          <p:cNvCxnSpPr/>
          <p:nvPr/>
        </p:nvCxnSpPr>
        <p:spPr>
          <a:xfrm>
            <a:off x="3099875" y="2264000"/>
            <a:ext cx="0" cy="9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339" name="Google Shape;339;p24"/>
          <p:cNvCxnSpPr/>
          <p:nvPr/>
        </p:nvCxnSpPr>
        <p:spPr>
          <a:xfrm>
            <a:off x="6038950" y="2264000"/>
            <a:ext cx="0" cy="9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340" name="Google Shape;340;p24"/>
          <p:cNvSpPr txBox="1">
            <a:spLocks noGrp="1"/>
          </p:cNvSpPr>
          <p:nvPr>
            <p:ph type="subTitle" idx="1"/>
          </p:nvPr>
        </p:nvSpPr>
        <p:spPr>
          <a:xfrm>
            <a:off x="1037788" y="31730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DM Sans SemiBold"/>
              <a:buNone/>
              <a:defRPr sz="14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24"/>
          <p:cNvSpPr txBox="1">
            <a:spLocks noGrp="1"/>
          </p:cNvSpPr>
          <p:nvPr>
            <p:ph type="body" idx="2"/>
          </p:nvPr>
        </p:nvSpPr>
        <p:spPr>
          <a:xfrm>
            <a:off x="1020050" y="1886300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2" name="Google Shape;342;p24"/>
          <p:cNvSpPr txBox="1">
            <a:spLocks noGrp="1"/>
          </p:cNvSpPr>
          <p:nvPr>
            <p:ph type="subTitle" idx="3"/>
          </p:nvPr>
        </p:nvSpPr>
        <p:spPr>
          <a:xfrm>
            <a:off x="3926050" y="19664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DM Sans SemiBold"/>
              <a:buNone/>
              <a:defRPr sz="14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24"/>
          <p:cNvSpPr txBox="1">
            <a:spLocks noGrp="1"/>
          </p:cNvSpPr>
          <p:nvPr>
            <p:ph type="body" idx="4"/>
          </p:nvPr>
        </p:nvSpPr>
        <p:spPr>
          <a:xfrm>
            <a:off x="3929375" y="3064175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4"/>
          <p:cNvSpPr txBox="1">
            <a:spLocks noGrp="1"/>
          </p:cNvSpPr>
          <p:nvPr>
            <p:ph type="subTitle" idx="5"/>
          </p:nvPr>
        </p:nvSpPr>
        <p:spPr>
          <a:xfrm>
            <a:off x="6810456" y="3173000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DM Sans SemiBold"/>
              <a:buNone/>
              <a:defRPr sz="14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body" idx="6"/>
          </p:nvPr>
        </p:nvSpPr>
        <p:spPr>
          <a:xfrm>
            <a:off x="6769313" y="1886300"/>
            <a:ext cx="1283400" cy="3777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346" name="Google Shape;346;p24"/>
          <p:cNvGrpSpPr/>
          <p:nvPr/>
        </p:nvGrpSpPr>
        <p:grpSpPr>
          <a:xfrm>
            <a:off x="-824158" y="3670122"/>
            <a:ext cx="2277538" cy="2277538"/>
            <a:chOff x="987244" y="313753"/>
            <a:chExt cx="555321" cy="555321"/>
          </a:xfrm>
        </p:grpSpPr>
        <p:grpSp>
          <p:nvGrpSpPr>
            <p:cNvPr id="347" name="Google Shape;347;p2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48" name="Google Shape;348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49" name="Google Shape;349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52" name="Google Shape;352;p2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53" name="Google Shape;353;p2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57" name="Google Shape;357;p24"/>
          <p:cNvGrpSpPr/>
          <p:nvPr/>
        </p:nvGrpSpPr>
        <p:grpSpPr>
          <a:xfrm>
            <a:off x="8303263" y="28963"/>
            <a:ext cx="392675" cy="392675"/>
            <a:chOff x="458050" y="265600"/>
            <a:chExt cx="392675" cy="392675"/>
          </a:xfrm>
        </p:grpSpPr>
        <p:sp>
          <p:nvSpPr>
            <p:cNvPr id="358" name="Google Shape;35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0" name="Google Shape;36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1" name="Google Shape;36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2" name="Google Shape;362;p24"/>
          <p:cNvGrpSpPr/>
          <p:nvPr/>
        </p:nvGrpSpPr>
        <p:grpSpPr>
          <a:xfrm>
            <a:off x="8843163" y="28950"/>
            <a:ext cx="392675" cy="392675"/>
            <a:chOff x="458050" y="265600"/>
            <a:chExt cx="392675" cy="392675"/>
          </a:xfrm>
        </p:grpSpPr>
        <p:sp>
          <p:nvSpPr>
            <p:cNvPr id="363" name="Google Shape;36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4" name="Google Shape;36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5" name="Google Shape;36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6" name="Google Shape;36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67" name="Google Shape;367;p24"/>
          <p:cNvGrpSpPr/>
          <p:nvPr/>
        </p:nvGrpSpPr>
        <p:grpSpPr>
          <a:xfrm>
            <a:off x="8567531" y="465897"/>
            <a:ext cx="392675" cy="392675"/>
            <a:chOff x="458050" y="265600"/>
            <a:chExt cx="392675" cy="392675"/>
          </a:xfrm>
        </p:grpSpPr>
        <p:sp>
          <p:nvSpPr>
            <p:cNvPr id="368" name="Google Shape;368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69" name="Google Shape;369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0" name="Google Shape;370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1" name="Google Shape;371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372" name="Google Shape;372;p24"/>
          <p:cNvGrpSpPr/>
          <p:nvPr/>
        </p:nvGrpSpPr>
        <p:grpSpPr>
          <a:xfrm>
            <a:off x="9107431" y="465884"/>
            <a:ext cx="392675" cy="392675"/>
            <a:chOff x="458050" y="265600"/>
            <a:chExt cx="392675" cy="392675"/>
          </a:xfrm>
        </p:grpSpPr>
        <p:sp>
          <p:nvSpPr>
            <p:cNvPr id="373" name="Google Shape;373;p2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4" name="Google Shape;374;p2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5" name="Google Shape;375;p2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CUSTOM_4_1">
    <p:bg>
      <p:bgPr>
        <a:solidFill>
          <a:schemeClr val="accent1"/>
        </a:solidFill>
        <a:effectLst/>
      </p:bgPr>
    </p:bg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5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379" name="Google Shape;379;p25"/>
          <p:cNvGrpSpPr/>
          <p:nvPr/>
        </p:nvGrpSpPr>
        <p:grpSpPr>
          <a:xfrm rot="-5400000">
            <a:off x="1877868" y="1797262"/>
            <a:ext cx="927868" cy="202603"/>
            <a:chOff x="1082850" y="2340833"/>
            <a:chExt cx="2019300" cy="195299"/>
          </a:xfrm>
        </p:grpSpPr>
        <p:sp>
          <p:nvSpPr>
            <p:cNvPr id="380" name="Google Shape;380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81" name="Google Shape;381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382" name="Google Shape;382;p25"/>
          <p:cNvSpPr txBox="1">
            <a:spLocks noGrp="1"/>
          </p:cNvSpPr>
          <p:nvPr>
            <p:ph type="subTitle" idx="1"/>
          </p:nvPr>
        </p:nvSpPr>
        <p:spPr>
          <a:xfrm>
            <a:off x="749913" y="1749763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body" idx="2"/>
          </p:nvPr>
        </p:nvSpPr>
        <p:spPr>
          <a:xfrm>
            <a:off x="2650275" y="1709725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384" name="Google Shape;384;p25"/>
          <p:cNvGrpSpPr/>
          <p:nvPr/>
        </p:nvGrpSpPr>
        <p:grpSpPr>
          <a:xfrm>
            <a:off x="7701292" y="3734734"/>
            <a:ext cx="2277538" cy="2277538"/>
            <a:chOff x="987244" y="313753"/>
            <a:chExt cx="555321" cy="555321"/>
          </a:xfrm>
        </p:grpSpPr>
        <p:grpSp>
          <p:nvGrpSpPr>
            <p:cNvPr id="385" name="Google Shape;385;p2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386" name="Google Shape;386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7" name="Google Shape;387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8" name="Google Shape;388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89" name="Google Shape;389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390" name="Google Shape;390;p2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391" name="Google Shape;391;p2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2" name="Google Shape;392;p2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3" name="Google Shape;393;p2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394" name="Google Shape;394;p2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395" name="Google Shape;395;p25"/>
          <p:cNvGrpSpPr/>
          <p:nvPr/>
        </p:nvGrpSpPr>
        <p:grpSpPr>
          <a:xfrm>
            <a:off x="-459737" y="28963"/>
            <a:ext cx="392675" cy="392675"/>
            <a:chOff x="458050" y="265600"/>
            <a:chExt cx="392675" cy="392675"/>
          </a:xfrm>
        </p:grpSpPr>
        <p:sp>
          <p:nvSpPr>
            <p:cNvPr id="396" name="Google Shape;39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8" name="Google Shape;39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399" name="Google Shape;39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0" name="Google Shape;400;p25"/>
          <p:cNvGrpSpPr/>
          <p:nvPr/>
        </p:nvGrpSpPr>
        <p:grpSpPr>
          <a:xfrm>
            <a:off x="80163" y="28950"/>
            <a:ext cx="392675" cy="392675"/>
            <a:chOff x="458050" y="265600"/>
            <a:chExt cx="392675" cy="392675"/>
          </a:xfrm>
        </p:grpSpPr>
        <p:sp>
          <p:nvSpPr>
            <p:cNvPr id="401" name="Google Shape;40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3" name="Google Shape;40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4" name="Google Shape;40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05" name="Google Shape;405;p25"/>
          <p:cNvGrpSpPr/>
          <p:nvPr/>
        </p:nvGrpSpPr>
        <p:grpSpPr>
          <a:xfrm>
            <a:off x="-195469" y="465897"/>
            <a:ext cx="392675" cy="392675"/>
            <a:chOff x="458050" y="265600"/>
            <a:chExt cx="392675" cy="392675"/>
          </a:xfrm>
        </p:grpSpPr>
        <p:sp>
          <p:nvSpPr>
            <p:cNvPr id="406" name="Google Shape;406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8" name="Google Shape;408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09" name="Google Shape;409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0" name="Google Shape;410;p25"/>
          <p:cNvGrpSpPr/>
          <p:nvPr/>
        </p:nvGrpSpPr>
        <p:grpSpPr>
          <a:xfrm>
            <a:off x="344431" y="465884"/>
            <a:ext cx="392675" cy="392675"/>
            <a:chOff x="458050" y="265600"/>
            <a:chExt cx="392675" cy="392675"/>
          </a:xfrm>
        </p:grpSpPr>
        <p:sp>
          <p:nvSpPr>
            <p:cNvPr id="411" name="Google Shape;411;p2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2" name="Google Shape;412;p2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3" name="Google Shape;413;p2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4" name="Google Shape;414;p2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15" name="Google Shape;415;p25"/>
          <p:cNvGrpSpPr/>
          <p:nvPr/>
        </p:nvGrpSpPr>
        <p:grpSpPr>
          <a:xfrm rot="-5400000">
            <a:off x="1877749" y="2729577"/>
            <a:ext cx="927868" cy="202603"/>
            <a:chOff x="1082850" y="2340833"/>
            <a:chExt cx="2019300" cy="195299"/>
          </a:xfrm>
        </p:grpSpPr>
        <p:sp>
          <p:nvSpPr>
            <p:cNvPr id="416" name="Google Shape;416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17" name="Google Shape;417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18" name="Google Shape;418;p25"/>
          <p:cNvSpPr txBox="1">
            <a:spLocks noGrp="1"/>
          </p:cNvSpPr>
          <p:nvPr>
            <p:ph type="subTitle" idx="3"/>
          </p:nvPr>
        </p:nvSpPr>
        <p:spPr>
          <a:xfrm>
            <a:off x="749794" y="2682078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19" name="Google Shape;419;p25"/>
          <p:cNvSpPr txBox="1">
            <a:spLocks noGrp="1"/>
          </p:cNvSpPr>
          <p:nvPr>
            <p:ph type="body" idx="4"/>
          </p:nvPr>
        </p:nvSpPr>
        <p:spPr>
          <a:xfrm>
            <a:off x="2650156" y="2642040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20" name="Google Shape;420;p25"/>
          <p:cNvGrpSpPr/>
          <p:nvPr/>
        </p:nvGrpSpPr>
        <p:grpSpPr>
          <a:xfrm rot="-5400000">
            <a:off x="1877874" y="3657452"/>
            <a:ext cx="927868" cy="202603"/>
            <a:chOff x="1082850" y="2340833"/>
            <a:chExt cx="2019300" cy="195299"/>
          </a:xfrm>
        </p:grpSpPr>
        <p:sp>
          <p:nvSpPr>
            <p:cNvPr id="421" name="Google Shape;421;p25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2" name="Google Shape;422;p25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3" name="Google Shape;423;p25"/>
          <p:cNvSpPr txBox="1">
            <a:spLocks noGrp="1"/>
          </p:cNvSpPr>
          <p:nvPr>
            <p:ph type="subTitle" idx="5"/>
          </p:nvPr>
        </p:nvSpPr>
        <p:spPr>
          <a:xfrm>
            <a:off x="749919" y="3609953"/>
            <a:ext cx="1283400" cy="29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24" name="Google Shape;424;p25"/>
          <p:cNvSpPr txBox="1">
            <a:spLocks noGrp="1"/>
          </p:cNvSpPr>
          <p:nvPr>
            <p:ph type="body" idx="6"/>
          </p:nvPr>
        </p:nvSpPr>
        <p:spPr>
          <a:xfrm>
            <a:off x="2650281" y="3569915"/>
            <a:ext cx="5743800" cy="37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items on timeline 1">
  <p:cSld name="CUSTOM_4_1_1">
    <p:bg>
      <p:bgPr>
        <a:solidFill>
          <a:schemeClr val="accent1"/>
        </a:solidFill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6"/>
          <p:cNvGrpSpPr/>
          <p:nvPr/>
        </p:nvGrpSpPr>
        <p:grpSpPr>
          <a:xfrm rot="-5400000">
            <a:off x="1732654" y="2389064"/>
            <a:ext cx="808326" cy="176511"/>
            <a:chOff x="1082850" y="2340833"/>
            <a:chExt cx="2019300" cy="195299"/>
          </a:xfrm>
        </p:grpSpPr>
        <p:sp>
          <p:nvSpPr>
            <p:cNvPr id="427" name="Google Shape;42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28" name="Google Shape;428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29" name="Google Shape;429;p26"/>
          <p:cNvSpPr txBox="1">
            <a:spLocks noGrp="1"/>
          </p:cNvSpPr>
          <p:nvPr>
            <p:ph type="subTitle" idx="1"/>
          </p:nvPr>
        </p:nvSpPr>
        <p:spPr>
          <a:xfrm>
            <a:off x="749903" y="2347665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DM Sans SemiBold"/>
              <a:buNone/>
              <a:defRPr sz="1200">
                <a:solidFill>
                  <a:schemeClr val="accent2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0" name="Google Shape;430;p26"/>
          <p:cNvSpPr txBox="1">
            <a:spLocks noGrp="1"/>
          </p:cNvSpPr>
          <p:nvPr>
            <p:ph type="body" idx="2"/>
          </p:nvPr>
        </p:nvSpPr>
        <p:spPr>
          <a:xfrm>
            <a:off x="2405472" y="2312775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31" name="Google Shape;431;p26"/>
          <p:cNvGrpSpPr/>
          <p:nvPr/>
        </p:nvGrpSpPr>
        <p:grpSpPr>
          <a:xfrm rot="-5400000">
            <a:off x="1732550" y="3201285"/>
            <a:ext cx="808326" cy="176511"/>
            <a:chOff x="1082850" y="2340833"/>
            <a:chExt cx="2019300" cy="195299"/>
          </a:xfrm>
        </p:grpSpPr>
        <p:sp>
          <p:nvSpPr>
            <p:cNvPr id="432" name="Google Shape;43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3" name="Google Shape;433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4" name="Google Shape;434;p26"/>
          <p:cNvSpPr txBox="1">
            <a:spLocks noGrp="1"/>
          </p:cNvSpPr>
          <p:nvPr>
            <p:ph type="subTitle" idx="3"/>
          </p:nvPr>
        </p:nvSpPr>
        <p:spPr>
          <a:xfrm>
            <a:off x="749799" y="3159886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SemiBold"/>
              <a:buNone/>
              <a:defRPr sz="1200">
                <a:solidFill>
                  <a:schemeClr val="accent6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35" name="Google Shape;435;p26"/>
          <p:cNvSpPr txBox="1">
            <a:spLocks noGrp="1"/>
          </p:cNvSpPr>
          <p:nvPr>
            <p:ph type="body" idx="4"/>
          </p:nvPr>
        </p:nvSpPr>
        <p:spPr>
          <a:xfrm>
            <a:off x="2405349" y="3124996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36" name="Google Shape;436;p26"/>
          <p:cNvGrpSpPr/>
          <p:nvPr/>
        </p:nvGrpSpPr>
        <p:grpSpPr>
          <a:xfrm rot="-5400000">
            <a:off x="1732659" y="4009637"/>
            <a:ext cx="808326" cy="176511"/>
            <a:chOff x="1082850" y="2340833"/>
            <a:chExt cx="2019300" cy="195299"/>
          </a:xfrm>
        </p:grpSpPr>
        <p:sp>
          <p:nvSpPr>
            <p:cNvPr id="437" name="Google Shape;437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38" name="Google Shape;438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39" name="Google Shape;439;p26"/>
          <p:cNvSpPr txBox="1">
            <a:spLocks noGrp="1"/>
          </p:cNvSpPr>
          <p:nvPr>
            <p:ph type="subTitle" idx="5"/>
          </p:nvPr>
        </p:nvSpPr>
        <p:spPr>
          <a:xfrm>
            <a:off x="749908" y="3968238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M Sans SemiBold"/>
              <a:buNone/>
              <a:defRPr sz="1200">
                <a:solidFill>
                  <a:schemeClr val="accent3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0" name="Google Shape;440;p26"/>
          <p:cNvSpPr txBox="1">
            <a:spLocks noGrp="1"/>
          </p:cNvSpPr>
          <p:nvPr>
            <p:ph type="body" idx="6"/>
          </p:nvPr>
        </p:nvSpPr>
        <p:spPr>
          <a:xfrm>
            <a:off x="2405479" y="3933350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441" name="Google Shape;441;p26"/>
          <p:cNvGrpSpPr/>
          <p:nvPr/>
        </p:nvGrpSpPr>
        <p:grpSpPr>
          <a:xfrm rot="-5400000">
            <a:off x="1733987" y="1580739"/>
            <a:ext cx="808326" cy="176511"/>
            <a:chOff x="1082850" y="2340833"/>
            <a:chExt cx="2019300" cy="195299"/>
          </a:xfrm>
        </p:grpSpPr>
        <p:sp>
          <p:nvSpPr>
            <p:cNvPr id="442" name="Google Shape;442;p26"/>
            <p:cNvSpPr/>
            <p:nvPr/>
          </p:nvSpPr>
          <p:spPr>
            <a:xfrm>
              <a:off x="1082850" y="2340833"/>
              <a:ext cx="2019300" cy="11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3" name="Google Shape;443;p26"/>
            <p:cNvSpPr/>
            <p:nvPr/>
          </p:nvSpPr>
          <p:spPr>
            <a:xfrm rot="10800000" flipH="1">
              <a:off x="1974902" y="2451232"/>
              <a:ext cx="235200" cy="84900"/>
            </a:xfrm>
            <a:prstGeom prst="triangle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44" name="Google Shape;444;p26"/>
          <p:cNvSpPr txBox="1">
            <a:spLocks noGrp="1"/>
          </p:cNvSpPr>
          <p:nvPr>
            <p:ph type="subTitle" idx="7"/>
          </p:nvPr>
        </p:nvSpPr>
        <p:spPr>
          <a:xfrm>
            <a:off x="751236" y="1539340"/>
            <a:ext cx="1118100" cy="259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DM Sans SemiBold"/>
              <a:buNone/>
              <a:defRPr sz="1200">
                <a:solidFill>
                  <a:schemeClr val="accent4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45" name="Google Shape;445;p26"/>
          <p:cNvSpPr txBox="1">
            <a:spLocks noGrp="1"/>
          </p:cNvSpPr>
          <p:nvPr>
            <p:ph type="body" idx="8"/>
          </p:nvPr>
        </p:nvSpPr>
        <p:spPr>
          <a:xfrm>
            <a:off x="2406806" y="1504450"/>
            <a:ext cx="5974800" cy="329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●"/>
              <a:defRPr sz="1000">
                <a:solidFill>
                  <a:schemeClr val="lt2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○"/>
              <a:defRPr sz="1000">
                <a:solidFill>
                  <a:schemeClr val="lt2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Char char="■"/>
              <a:defRPr sz="1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46" name="Google Shape;446;p26"/>
          <p:cNvSpPr txBox="1">
            <a:spLocks noGrp="1"/>
          </p:cNvSpPr>
          <p:nvPr>
            <p:ph type="title"/>
          </p:nvPr>
        </p:nvSpPr>
        <p:spPr>
          <a:xfrm>
            <a:off x="311700" y="269951"/>
            <a:ext cx="85206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grpSp>
        <p:nvGrpSpPr>
          <p:cNvPr id="447" name="Google Shape;447;p26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448" name="Google Shape;44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0" name="Google Shape;45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1" name="Google Shape;45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2" name="Google Shape;452;p26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453" name="Google Shape;453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57" name="Google Shape;457;p26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458" name="Google Shape;458;p2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0" name="Google Shape;460;p2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61" name="Google Shape;461;p2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462" name="Google Shape;462;p26"/>
          <p:cNvSpPr/>
          <p:nvPr/>
        </p:nvSpPr>
        <p:spPr>
          <a:xfrm>
            <a:off x="8381600" y="-3575"/>
            <a:ext cx="8436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63" name="Google Shape;463;p26"/>
          <p:cNvGrpSpPr/>
          <p:nvPr/>
        </p:nvGrpSpPr>
        <p:grpSpPr>
          <a:xfrm>
            <a:off x="7788867" y="-840619"/>
            <a:ext cx="2277538" cy="2277538"/>
            <a:chOff x="987244" y="313753"/>
            <a:chExt cx="555321" cy="555321"/>
          </a:xfrm>
        </p:grpSpPr>
        <p:grpSp>
          <p:nvGrpSpPr>
            <p:cNvPr id="464" name="Google Shape;464;p2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65" name="Google Shape;465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6" name="Google Shape;466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7" name="Google Shape;467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68" name="Google Shape;468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69" name="Google Shape;469;p2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3" name="Google Shape;473;p2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 Slide">
  <p:cSld name="CUSTOM_5">
    <p:bg>
      <p:bgPr>
        <a:solidFill>
          <a:schemeClr val="accent5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27"/>
          <p:cNvGrpSpPr/>
          <p:nvPr/>
        </p:nvGrpSpPr>
        <p:grpSpPr>
          <a:xfrm>
            <a:off x="1322434" y="2156088"/>
            <a:ext cx="2277538" cy="2277538"/>
            <a:chOff x="987244" y="313753"/>
            <a:chExt cx="555321" cy="555321"/>
          </a:xfrm>
        </p:grpSpPr>
        <p:grpSp>
          <p:nvGrpSpPr>
            <p:cNvPr id="476" name="Google Shape;476;p27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477" name="Google Shape;477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8" name="Google Shape;478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79" name="Google Shape;479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0" name="Google Shape;480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481" name="Google Shape;481;p27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482" name="Google Shape;482;p27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3" name="Google Shape;483;p27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4" name="Google Shape;484;p27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485" name="Google Shape;485;p27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486" name="Google Shape;486;p27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7" name="Google Shape;487;p27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8" name="Google Shape;488;p27"/>
          <p:cNvSpPr>
            <a:spLocks noGrp="1"/>
          </p:cNvSpPr>
          <p:nvPr>
            <p:ph type="pic" idx="2"/>
          </p:nvPr>
        </p:nvSpPr>
        <p:spPr>
          <a:xfrm>
            <a:off x="2475825" y="1654388"/>
            <a:ext cx="4195800" cy="1621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489" name="Google Shape;489;p27"/>
          <p:cNvSpPr txBox="1">
            <a:spLocks noGrp="1"/>
          </p:cNvSpPr>
          <p:nvPr>
            <p:ph type="title"/>
          </p:nvPr>
        </p:nvSpPr>
        <p:spPr>
          <a:xfrm>
            <a:off x="311700" y="1246957"/>
            <a:ext cx="8520600" cy="593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491" name="Google Shape;491;p27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492" name="Google Shape;49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4" name="Google Shape;49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496" name="Google Shape;496;p27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497" name="Google Shape;49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8" name="Google Shape;49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499" name="Google Shape;49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0" name="Google Shape;50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1" name="Google Shape;501;p27"/>
          <p:cNvGrpSpPr/>
          <p:nvPr/>
        </p:nvGrpSpPr>
        <p:grpSpPr>
          <a:xfrm rot="5400000">
            <a:off x="6932337" y="2581390"/>
            <a:ext cx="392675" cy="392675"/>
            <a:chOff x="458050" y="265600"/>
            <a:chExt cx="392675" cy="392675"/>
          </a:xfrm>
        </p:grpSpPr>
        <p:sp>
          <p:nvSpPr>
            <p:cNvPr id="502" name="Google Shape;502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3" name="Google Shape;503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4" name="Google Shape;504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5" name="Google Shape;505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06" name="Google Shape;506;p27"/>
          <p:cNvGrpSpPr/>
          <p:nvPr/>
        </p:nvGrpSpPr>
        <p:grpSpPr>
          <a:xfrm rot="5400000">
            <a:off x="6627549" y="2968890"/>
            <a:ext cx="392675" cy="392675"/>
            <a:chOff x="458050" y="265600"/>
            <a:chExt cx="392675" cy="392675"/>
          </a:xfrm>
        </p:grpSpPr>
        <p:sp>
          <p:nvSpPr>
            <p:cNvPr id="507" name="Google Shape;507;p2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8" name="Google Shape;508;p2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09" name="Google Shape;509;p2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10" name="Google Shape;510;p2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active Exercise">
  <p:cSld name="CUSTOM_6">
    <p:bg>
      <p:bgPr>
        <a:solidFill>
          <a:schemeClr val="lt1"/>
        </a:soli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8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3" name="Google Shape;513;p28"/>
          <p:cNvSpPr txBox="1">
            <a:spLocks noGrp="1"/>
          </p:cNvSpPr>
          <p:nvPr>
            <p:ph type="title"/>
          </p:nvPr>
        </p:nvSpPr>
        <p:spPr>
          <a:xfrm>
            <a:off x="275400" y="1813225"/>
            <a:ext cx="2734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28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6" name="Google Shape;516;p28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7" name="Google Shape;517;p28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8" name="Google Shape;518;p28"/>
          <p:cNvSpPr txBox="1">
            <a:spLocks noGrp="1"/>
          </p:cNvSpPr>
          <p:nvPr>
            <p:ph type="body" idx="1"/>
          </p:nvPr>
        </p:nvSpPr>
        <p:spPr>
          <a:xfrm>
            <a:off x="266675" y="2343252"/>
            <a:ext cx="2755500" cy="987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19" name="Google Shape;519;p28"/>
          <p:cNvSpPr txBox="1">
            <a:spLocks noGrp="1"/>
          </p:cNvSpPr>
          <p:nvPr>
            <p:ph type="subTitle" idx="2"/>
          </p:nvPr>
        </p:nvSpPr>
        <p:spPr>
          <a:xfrm>
            <a:off x="3350975" y="1006050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0" name="Google Shape;520;p28"/>
          <p:cNvSpPr txBox="1">
            <a:spLocks noGrp="1"/>
          </p:cNvSpPr>
          <p:nvPr>
            <p:ph type="body" idx="3"/>
          </p:nvPr>
        </p:nvSpPr>
        <p:spPr>
          <a:xfrm>
            <a:off x="3350975" y="1591325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1" name="Google Shape;521;p28"/>
          <p:cNvSpPr txBox="1">
            <a:spLocks noGrp="1"/>
          </p:cNvSpPr>
          <p:nvPr>
            <p:ph type="subTitle" idx="4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2" name="Google Shape;522;p28"/>
          <p:cNvSpPr txBox="1">
            <a:spLocks noGrp="1"/>
          </p:cNvSpPr>
          <p:nvPr>
            <p:ph type="body" idx="5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3" name="Google Shape;523;p28"/>
          <p:cNvSpPr txBox="1">
            <a:spLocks noGrp="1"/>
          </p:cNvSpPr>
          <p:nvPr>
            <p:ph type="subTitle" idx="6"/>
          </p:nvPr>
        </p:nvSpPr>
        <p:spPr>
          <a:xfrm>
            <a:off x="33151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4" name="Google Shape;524;p28"/>
          <p:cNvSpPr txBox="1">
            <a:spLocks noGrp="1"/>
          </p:cNvSpPr>
          <p:nvPr>
            <p:ph type="body" idx="7"/>
          </p:nvPr>
        </p:nvSpPr>
        <p:spPr>
          <a:xfrm>
            <a:off x="33151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25" name="Google Shape;525;p28"/>
          <p:cNvSpPr txBox="1">
            <a:spLocks noGrp="1"/>
          </p:cNvSpPr>
          <p:nvPr>
            <p:ph type="subTitle" idx="8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26" name="Google Shape;526;p28"/>
          <p:cNvSpPr txBox="1">
            <a:spLocks noGrp="1"/>
          </p:cNvSpPr>
          <p:nvPr>
            <p:ph type="body" idx="9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grpSp>
        <p:nvGrpSpPr>
          <p:cNvPr id="527" name="Google Shape;527;p28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28" name="Google Shape;528;p2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29" name="Google Shape;529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0" name="Google Shape;530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1" name="Google Shape;531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2" name="Google Shape;532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33" name="Google Shape;533;p2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34" name="Google Shape;534;p2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5" name="Google Shape;535;p2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6" name="Google Shape;536;p2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37" name="Google Shape;537;p2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38" name="Google Shape;538;p28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39" name="Google Shape;539;p28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40" name="Google Shape;54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2" name="Google Shape;54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3" name="Google Shape;54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4" name="Google Shape;544;p28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545" name="Google Shape;54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7" name="Google Shape;54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48" name="Google Shape;54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49" name="Google Shape;549;p28"/>
          <p:cNvGrpSpPr/>
          <p:nvPr/>
        </p:nvGrpSpPr>
        <p:grpSpPr>
          <a:xfrm rot="5400000">
            <a:off x="44813" y="3614757"/>
            <a:ext cx="230579" cy="230579"/>
            <a:chOff x="458050" y="265600"/>
            <a:chExt cx="392675" cy="392675"/>
          </a:xfrm>
        </p:grpSpPr>
        <p:sp>
          <p:nvSpPr>
            <p:cNvPr id="550" name="Google Shape;55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2" name="Google Shape;55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3" name="Google Shape;55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4" name="Google Shape;554;p28"/>
          <p:cNvGrpSpPr/>
          <p:nvPr/>
        </p:nvGrpSpPr>
        <p:grpSpPr>
          <a:xfrm rot="5400000">
            <a:off x="44827" y="3888613"/>
            <a:ext cx="230579" cy="230579"/>
            <a:chOff x="458050" y="265600"/>
            <a:chExt cx="392675" cy="392675"/>
          </a:xfrm>
        </p:grpSpPr>
        <p:sp>
          <p:nvSpPr>
            <p:cNvPr id="555" name="Google Shape;55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7" name="Google Shape;55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58" name="Google Shape;55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59" name="Google Shape;559;p28"/>
          <p:cNvGrpSpPr/>
          <p:nvPr/>
        </p:nvGrpSpPr>
        <p:grpSpPr>
          <a:xfrm rot="5400000">
            <a:off x="275388" y="3772932"/>
            <a:ext cx="230579" cy="230579"/>
            <a:chOff x="458050" y="265600"/>
            <a:chExt cx="392675" cy="392675"/>
          </a:xfrm>
        </p:grpSpPr>
        <p:sp>
          <p:nvSpPr>
            <p:cNvPr id="560" name="Google Shape;560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2" name="Google Shape;562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3" name="Google Shape;563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564" name="Google Shape;564;p28"/>
          <p:cNvGrpSpPr/>
          <p:nvPr/>
        </p:nvGrpSpPr>
        <p:grpSpPr>
          <a:xfrm rot="5400000">
            <a:off x="275402" y="4046788"/>
            <a:ext cx="230579" cy="230579"/>
            <a:chOff x="458050" y="265600"/>
            <a:chExt cx="392675" cy="392675"/>
          </a:xfrm>
        </p:grpSpPr>
        <p:sp>
          <p:nvSpPr>
            <p:cNvPr id="565" name="Google Shape;565;p2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7" name="Google Shape;567;p2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68" name="Google Shape;568;p2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CUSTOM_6_1">
    <p:bg>
      <p:bgPr>
        <a:solidFill>
          <a:schemeClr val="lt1"/>
        </a:solidFill>
        <a:effectLst/>
      </p:bgPr>
    </p:bg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9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1" name="Google Shape;571;p29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2734200" cy="60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72" name="Google Shape;572;p29"/>
          <p:cNvSpPr/>
          <p:nvPr/>
        </p:nvSpPr>
        <p:spPr>
          <a:xfrm>
            <a:off x="3201175" y="798750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3" name="Google Shape;573;p29"/>
          <p:cNvSpPr/>
          <p:nvPr/>
        </p:nvSpPr>
        <p:spPr>
          <a:xfrm>
            <a:off x="6114375" y="798750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4" name="Google Shape;574;p29"/>
          <p:cNvSpPr/>
          <p:nvPr/>
        </p:nvSpPr>
        <p:spPr>
          <a:xfrm>
            <a:off x="3201175" y="2709625"/>
            <a:ext cx="2734200" cy="17484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5" name="Google Shape;575;p29"/>
          <p:cNvSpPr/>
          <p:nvPr/>
        </p:nvSpPr>
        <p:spPr>
          <a:xfrm>
            <a:off x="6114375" y="2709625"/>
            <a:ext cx="2755500" cy="17484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6" name="Google Shape;576;p29"/>
          <p:cNvSpPr txBox="1">
            <a:spLocks noGrp="1"/>
          </p:cNvSpPr>
          <p:nvPr>
            <p:ph type="subTitle" idx="1"/>
          </p:nvPr>
        </p:nvSpPr>
        <p:spPr>
          <a:xfrm>
            <a:off x="3415088" y="1006050"/>
            <a:ext cx="229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7" name="Google Shape;577;p29"/>
          <p:cNvSpPr txBox="1">
            <a:spLocks noGrp="1"/>
          </p:cNvSpPr>
          <p:nvPr>
            <p:ph type="body" idx="2"/>
          </p:nvPr>
        </p:nvSpPr>
        <p:spPr>
          <a:xfrm>
            <a:off x="3415088" y="1591325"/>
            <a:ext cx="22938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8" name="Google Shape;578;p29"/>
          <p:cNvSpPr txBox="1">
            <a:spLocks noGrp="1"/>
          </p:cNvSpPr>
          <p:nvPr>
            <p:ph type="subTitle" idx="3"/>
          </p:nvPr>
        </p:nvSpPr>
        <p:spPr>
          <a:xfrm>
            <a:off x="6321525" y="1007413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79" name="Google Shape;579;p29"/>
          <p:cNvSpPr txBox="1">
            <a:spLocks noGrp="1"/>
          </p:cNvSpPr>
          <p:nvPr>
            <p:ph type="body" idx="4"/>
          </p:nvPr>
        </p:nvSpPr>
        <p:spPr>
          <a:xfrm>
            <a:off x="6321525" y="1592688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0" name="Google Shape;580;p29"/>
          <p:cNvSpPr txBox="1">
            <a:spLocks noGrp="1"/>
          </p:cNvSpPr>
          <p:nvPr>
            <p:ph type="subTitle" idx="5"/>
          </p:nvPr>
        </p:nvSpPr>
        <p:spPr>
          <a:xfrm>
            <a:off x="3401400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1" name="Google Shape;581;p29"/>
          <p:cNvSpPr txBox="1">
            <a:spLocks noGrp="1"/>
          </p:cNvSpPr>
          <p:nvPr>
            <p:ph type="body" idx="6"/>
          </p:nvPr>
        </p:nvSpPr>
        <p:spPr>
          <a:xfrm>
            <a:off x="3401400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7"/>
          </p:nvPr>
        </p:nvSpPr>
        <p:spPr>
          <a:xfrm>
            <a:off x="6321525" y="2918288"/>
            <a:ext cx="2341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DM Sans Medium"/>
              <a:buNone/>
              <a:defRPr sz="16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body" idx="8"/>
          </p:nvPr>
        </p:nvSpPr>
        <p:spPr>
          <a:xfrm>
            <a:off x="6321525" y="3503563"/>
            <a:ext cx="23412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584" name="Google Shape;584;p29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585" name="Google Shape;585;p29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586" name="Google Shape;586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7" name="Google Shape;587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8" name="Google Shape;588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89" name="Google Shape;589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590" name="Google Shape;590;p29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591" name="Google Shape;591;p29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2" name="Google Shape;592;p29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3" name="Google Shape;593;p29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594" name="Google Shape;594;p29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595" name="Google Shape;595;p29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596" name="Google Shape;596;p29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597" name="Google Shape;59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8" name="Google Shape;59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599" name="Google Shape;59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0" name="Google Shape;60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1" name="Google Shape;601;p29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602" name="Google Shape;60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4" name="Google Shape;60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5" name="Google Shape;60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06" name="Google Shape;606;p29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07" name="Google Shape;60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8" name="Google Shape;60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09" name="Google Shape;60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0" name="Google Shape;61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1" name="Google Shape;611;p29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12" name="Google Shape;61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3" name="Google Shape;61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4" name="Google Shape;61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5" name="Google Shape;61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16" name="Google Shape;616;p29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17" name="Google Shape;617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19" name="Google Shape;619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0" name="Google Shape;620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21" name="Google Shape;621;p29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22" name="Google Shape;622;p2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4" name="Google Shape;624;p2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25" name="Google Shape;625;p2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3">
  <p:cSld name="CUSTOM_6_1_1">
    <p:bg>
      <p:bgPr>
        <a:solidFill>
          <a:schemeClr val="lt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/>
          <p:nvPr/>
        </p:nvSpPr>
        <p:spPr>
          <a:xfrm>
            <a:off x="6742050" y="-27225"/>
            <a:ext cx="24018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28" name="Google Shape;628;p30"/>
          <p:cNvSpPr txBox="1">
            <a:spLocks noGrp="1"/>
          </p:cNvSpPr>
          <p:nvPr>
            <p:ph type="title"/>
          </p:nvPr>
        </p:nvSpPr>
        <p:spPr>
          <a:xfrm>
            <a:off x="275400" y="2255325"/>
            <a:ext cx="3228300" cy="60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30"/>
          <p:cNvSpPr/>
          <p:nvPr/>
        </p:nvSpPr>
        <p:spPr>
          <a:xfrm>
            <a:off x="5474800" y="507100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30" name="Google Shape;630;p30"/>
          <p:cNvSpPr txBox="1">
            <a:spLocks noGrp="1"/>
          </p:cNvSpPr>
          <p:nvPr>
            <p:ph type="subTitle" idx="1"/>
          </p:nvPr>
        </p:nvSpPr>
        <p:spPr>
          <a:xfrm>
            <a:off x="5730031" y="665200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1" name="Google Shape;631;p30"/>
          <p:cNvSpPr txBox="1">
            <a:spLocks noGrp="1"/>
          </p:cNvSpPr>
          <p:nvPr>
            <p:ph type="body" idx="2"/>
          </p:nvPr>
        </p:nvSpPr>
        <p:spPr>
          <a:xfrm>
            <a:off x="5730031" y="1250479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632" name="Google Shape;632;p30"/>
          <p:cNvGrpSpPr/>
          <p:nvPr/>
        </p:nvGrpSpPr>
        <p:grpSpPr>
          <a:xfrm>
            <a:off x="8324707" y="-874113"/>
            <a:ext cx="1572280" cy="1572280"/>
            <a:chOff x="987244" y="313753"/>
            <a:chExt cx="555321" cy="555321"/>
          </a:xfrm>
        </p:grpSpPr>
        <p:grpSp>
          <p:nvGrpSpPr>
            <p:cNvPr id="633" name="Google Shape;633;p3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634" name="Google Shape;634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5" name="Google Shape;635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6" name="Google Shape;636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37" name="Google Shape;637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638" name="Google Shape;638;p3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639" name="Google Shape;639;p3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0" name="Google Shape;640;p3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1" name="Google Shape;641;p3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642" name="Google Shape;642;p3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643" name="Google Shape;643;p30"/>
          <p:cNvGrpSpPr/>
          <p:nvPr/>
        </p:nvGrpSpPr>
        <p:grpSpPr>
          <a:xfrm rot="5400000">
            <a:off x="126313" y="48982"/>
            <a:ext cx="230579" cy="230579"/>
            <a:chOff x="458050" y="265600"/>
            <a:chExt cx="392675" cy="392675"/>
          </a:xfrm>
        </p:grpSpPr>
        <p:sp>
          <p:nvSpPr>
            <p:cNvPr id="644" name="Google Shape;64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6" name="Google Shape;64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47" name="Google Shape;64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48" name="Google Shape;648;p30"/>
          <p:cNvGrpSpPr/>
          <p:nvPr/>
        </p:nvGrpSpPr>
        <p:grpSpPr>
          <a:xfrm rot="5400000">
            <a:off x="-52648" y="276513"/>
            <a:ext cx="230579" cy="230579"/>
            <a:chOff x="458050" y="265600"/>
            <a:chExt cx="392675" cy="392675"/>
          </a:xfrm>
        </p:grpSpPr>
        <p:sp>
          <p:nvSpPr>
            <p:cNvPr id="649" name="Google Shape;64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1" name="Google Shape;65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3" name="Google Shape;653;p3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654" name="Google Shape;65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6" name="Google Shape;65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58" name="Google Shape;658;p3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659" name="Google Shape;65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1" name="Google Shape;66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2" name="Google Shape;66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3" name="Google Shape;663;p3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664" name="Google Shape;664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6" name="Google Shape;666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67" name="Google Shape;667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68" name="Google Shape;668;p3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669" name="Google Shape;669;p3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1" name="Google Shape;671;p3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72" name="Google Shape;672;p3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673" name="Google Shape;673;p30"/>
          <p:cNvSpPr/>
          <p:nvPr/>
        </p:nvSpPr>
        <p:spPr>
          <a:xfrm>
            <a:off x="5474775" y="2033475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4" name="Google Shape;674;p30"/>
          <p:cNvSpPr txBox="1">
            <a:spLocks noGrp="1"/>
          </p:cNvSpPr>
          <p:nvPr>
            <p:ph type="subTitle" idx="3"/>
          </p:nvPr>
        </p:nvSpPr>
        <p:spPr>
          <a:xfrm>
            <a:off x="5730031" y="2191575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5" name="Google Shape;675;p30"/>
          <p:cNvSpPr txBox="1">
            <a:spLocks noGrp="1"/>
          </p:cNvSpPr>
          <p:nvPr>
            <p:ph type="body" idx="4"/>
          </p:nvPr>
        </p:nvSpPr>
        <p:spPr>
          <a:xfrm>
            <a:off x="5730031" y="2776854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6" name="Google Shape;676;p30"/>
          <p:cNvSpPr/>
          <p:nvPr/>
        </p:nvSpPr>
        <p:spPr>
          <a:xfrm>
            <a:off x="5474800" y="3559850"/>
            <a:ext cx="3395100" cy="11322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77" name="Google Shape;677;p30"/>
          <p:cNvSpPr txBox="1">
            <a:spLocks noGrp="1"/>
          </p:cNvSpPr>
          <p:nvPr>
            <p:ph type="subTitle" idx="5"/>
          </p:nvPr>
        </p:nvSpPr>
        <p:spPr>
          <a:xfrm>
            <a:off x="5730031" y="3717950"/>
            <a:ext cx="28845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DM Sans Medium"/>
              <a:buNone/>
              <a:defRPr sz="14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78" name="Google Shape;678;p30"/>
          <p:cNvSpPr txBox="1">
            <a:spLocks noGrp="1"/>
          </p:cNvSpPr>
          <p:nvPr>
            <p:ph type="body" idx="6"/>
          </p:nvPr>
        </p:nvSpPr>
        <p:spPr>
          <a:xfrm>
            <a:off x="5730031" y="4303229"/>
            <a:ext cx="2884500" cy="23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CUSTOM_12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31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81" name="Google Shape;681;p31"/>
          <p:cNvSpPr txBox="1">
            <a:spLocks noGrp="1"/>
          </p:cNvSpPr>
          <p:nvPr>
            <p:ph type="subTitle" idx="1"/>
          </p:nvPr>
        </p:nvSpPr>
        <p:spPr>
          <a:xfrm>
            <a:off x="450938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2" name="Google Shape;682;p31"/>
          <p:cNvSpPr txBox="1">
            <a:spLocks noGrp="1"/>
          </p:cNvSpPr>
          <p:nvPr>
            <p:ph type="body" idx="2"/>
          </p:nvPr>
        </p:nvSpPr>
        <p:spPr>
          <a:xfrm>
            <a:off x="450938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3" name="Google Shape;683;p31"/>
          <p:cNvSpPr txBox="1">
            <a:spLocks noGrp="1"/>
          </p:cNvSpPr>
          <p:nvPr>
            <p:ph type="subTitle" idx="3"/>
          </p:nvPr>
        </p:nvSpPr>
        <p:spPr>
          <a:xfrm>
            <a:off x="2584504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4" name="Google Shape;684;p31"/>
          <p:cNvSpPr txBox="1">
            <a:spLocks noGrp="1"/>
          </p:cNvSpPr>
          <p:nvPr>
            <p:ph type="body" idx="4"/>
          </p:nvPr>
        </p:nvSpPr>
        <p:spPr>
          <a:xfrm>
            <a:off x="2584504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5" name="Google Shape;685;p31"/>
          <p:cNvSpPr txBox="1">
            <a:spLocks noGrp="1"/>
          </p:cNvSpPr>
          <p:nvPr>
            <p:ph type="subTitle" idx="5"/>
          </p:nvPr>
        </p:nvSpPr>
        <p:spPr>
          <a:xfrm>
            <a:off x="4718071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6" name="Google Shape;686;p31"/>
          <p:cNvSpPr txBox="1">
            <a:spLocks noGrp="1"/>
          </p:cNvSpPr>
          <p:nvPr>
            <p:ph type="body" idx="6"/>
          </p:nvPr>
        </p:nvSpPr>
        <p:spPr>
          <a:xfrm>
            <a:off x="4718071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7" name="Google Shape;687;p31"/>
          <p:cNvSpPr txBox="1">
            <a:spLocks noGrp="1"/>
          </p:cNvSpPr>
          <p:nvPr>
            <p:ph type="subTitle" idx="7"/>
          </p:nvPr>
        </p:nvSpPr>
        <p:spPr>
          <a:xfrm>
            <a:off x="6851621" y="1830025"/>
            <a:ext cx="16689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688" name="Google Shape;688;p31"/>
          <p:cNvSpPr txBox="1">
            <a:spLocks noGrp="1"/>
          </p:cNvSpPr>
          <p:nvPr>
            <p:ph type="body" idx="8"/>
          </p:nvPr>
        </p:nvSpPr>
        <p:spPr>
          <a:xfrm>
            <a:off x="6851621" y="2655500"/>
            <a:ext cx="16689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9" name="Google Shape;689;p31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0" name="Google Shape;690;p31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91" name="Google Shape;691;p31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92" name="Google Shape;692;p31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693" name="Google Shape;693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4" name="Google Shape;694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5" name="Google Shape;695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6" name="Google Shape;696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697" name="Google Shape;697;p31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698" name="Google Shape;698;p3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699" name="Google Shape;699;p3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0" name="Google Shape;700;p3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01" name="Google Shape;701;p3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CUSTOM_12_1"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2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32"/>
          <p:cNvSpPr txBox="1">
            <a:spLocks noGrp="1"/>
          </p:cNvSpPr>
          <p:nvPr>
            <p:ph type="subTitle" idx="1"/>
          </p:nvPr>
        </p:nvSpPr>
        <p:spPr>
          <a:xfrm>
            <a:off x="4509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05" name="Google Shape;705;p32"/>
          <p:cNvSpPr txBox="1">
            <a:spLocks noGrp="1"/>
          </p:cNvSpPr>
          <p:nvPr>
            <p:ph type="body" idx="2"/>
          </p:nvPr>
        </p:nvSpPr>
        <p:spPr>
          <a:xfrm>
            <a:off x="4509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06" name="Google Shape;706;p32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7" name="Google Shape;707;p32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08" name="Google Shape;708;p32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09" name="Google Shape;709;p32"/>
          <p:cNvGrpSpPr/>
          <p:nvPr/>
        </p:nvGrpSpPr>
        <p:grpSpPr>
          <a:xfrm>
            <a:off x="73663" y="105163"/>
            <a:ext cx="392675" cy="392675"/>
            <a:chOff x="458050" y="265600"/>
            <a:chExt cx="392675" cy="392675"/>
          </a:xfrm>
        </p:grpSpPr>
        <p:sp>
          <p:nvSpPr>
            <p:cNvPr id="710" name="Google Shape;710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14" name="Google Shape;714;p32"/>
          <p:cNvGrpSpPr/>
          <p:nvPr/>
        </p:nvGrpSpPr>
        <p:grpSpPr>
          <a:xfrm>
            <a:off x="613563" y="105150"/>
            <a:ext cx="392675" cy="392675"/>
            <a:chOff x="458050" y="265600"/>
            <a:chExt cx="392675" cy="392675"/>
          </a:xfrm>
        </p:grpSpPr>
        <p:sp>
          <p:nvSpPr>
            <p:cNvPr id="715" name="Google Shape;715;p3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19" name="Google Shape;719;p32"/>
          <p:cNvSpPr txBox="1">
            <a:spLocks noGrp="1"/>
          </p:cNvSpPr>
          <p:nvPr>
            <p:ph type="subTitle" idx="3"/>
          </p:nvPr>
        </p:nvSpPr>
        <p:spPr>
          <a:xfrm>
            <a:off x="62930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0" name="Google Shape;720;p32"/>
          <p:cNvSpPr txBox="1">
            <a:spLocks noGrp="1"/>
          </p:cNvSpPr>
          <p:nvPr>
            <p:ph type="body" idx="4"/>
          </p:nvPr>
        </p:nvSpPr>
        <p:spPr>
          <a:xfrm>
            <a:off x="62930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1" name="Google Shape;721;p32"/>
          <p:cNvSpPr txBox="1">
            <a:spLocks noGrp="1"/>
          </p:cNvSpPr>
          <p:nvPr>
            <p:ph type="subTitle" idx="5"/>
          </p:nvPr>
        </p:nvSpPr>
        <p:spPr>
          <a:xfrm>
            <a:off x="3405754" y="1786100"/>
            <a:ext cx="2232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DM Sans Medium"/>
              <a:buNone/>
              <a:defRPr sz="2000">
                <a:solidFill>
                  <a:schemeClr val="accent5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None/>
              <a:defRPr sz="20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722" name="Google Shape;722;p32"/>
          <p:cNvSpPr txBox="1">
            <a:spLocks noGrp="1"/>
          </p:cNvSpPr>
          <p:nvPr>
            <p:ph type="body" idx="6"/>
          </p:nvPr>
        </p:nvSpPr>
        <p:spPr>
          <a:xfrm>
            <a:off x="3405754" y="2611575"/>
            <a:ext cx="2232600" cy="74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">
  <p:cSld name="CUSTOM_12_1_1">
    <p:bg>
      <p:bgPr>
        <a:solidFill>
          <a:schemeClr val="lt2"/>
        </a:solidFill>
        <a:effectLst/>
      </p:bgPr>
    </p:bg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3"/>
          <p:cNvSpPr/>
          <p:nvPr/>
        </p:nvSpPr>
        <p:spPr>
          <a:xfrm>
            <a:off x="-150" y="3768575"/>
            <a:ext cx="9144000" cy="137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5" name="Google Shape;725;p33"/>
          <p:cNvSpPr/>
          <p:nvPr/>
        </p:nvSpPr>
        <p:spPr>
          <a:xfrm>
            <a:off x="463825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26" name="Google Shape;726;p33"/>
          <p:cNvSpPr txBox="1">
            <a:spLocks noGrp="1"/>
          </p:cNvSpPr>
          <p:nvPr>
            <p:ph type="title"/>
          </p:nvPr>
        </p:nvSpPr>
        <p:spPr>
          <a:xfrm>
            <a:off x="516150" y="269950"/>
            <a:ext cx="8111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27" name="Google Shape;727;p33"/>
          <p:cNvSpPr txBox="1">
            <a:spLocks noGrp="1"/>
          </p:cNvSpPr>
          <p:nvPr>
            <p:ph type="subTitle" idx="1"/>
          </p:nvPr>
        </p:nvSpPr>
        <p:spPr>
          <a:xfrm>
            <a:off x="624875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8" name="Google Shape;728;p33"/>
          <p:cNvSpPr txBox="1">
            <a:spLocks noGrp="1"/>
          </p:cNvSpPr>
          <p:nvPr>
            <p:ph type="body" idx="2"/>
          </p:nvPr>
        </p:nvSpPr>
        <p:spPr>
          <a:xfrm>
            <a:off x="624875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29" name="Google Shape;729;p33"/>
          <p:cNvSpPr/>
          <p:nvPr/>
        </p:nvSpPr>
        <p:spPr>
          <a:xfrm>
            <a:off x="-820649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30" name="Google Shape;730;p33"/>
          <p:cNvGrpSpPr/>
          <p:nvPr/>
        </p:nvGrpSpPr>
        <p:grpSpPr>
          <a:xfrm>
            <a:off x="8588388" y="105163"/>
            <a:ext cx="392675" cy="392675"/>
            <a:chOff x="458050" y="265600"/>
            <a:chExt cx="392675" cy="392675"/>
          </a:xfrm>
        </p:grpSpPr>
        <p:sp>
          <p:nvSpPr>
            <p:cNvPr id="731" name="Google Shape;731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3" name="Google Shape;733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4" name="Google Shape;734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35" name="Google Shape;735;p33"/>
          <p:cNvGrpSpPr/>
          <p:nvPr/>
        </p:nvGrpSpPr>
        <p:grpSpPr>
          <a:xfrm>
            <a:off x="9128288" y="105150"/>
            <a:ext cx="392675" cy="392675"/>
            <a:chOff x="458050" y="265600"/>
            <a:chExt cx="392675" cy="392675"/>
          </a:xfrm>
        </p:grpSpPr>
        <p:sp>
          <p:nvSpPr>
            <p:cNvPr id="736" name="Google Shape;736;p3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8" name="Google Shape;738;p3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39" name="Google Shape;739;p3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40" name="Google Shape;740;p33"/>
          <p:cNvSpPr/>
          <p:nvPr/>
        </p:nvSpPr>
        <p:spPr>
          <a:xfrm>
            <a:off x="6114375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ubTitle" idx="3"/>
          </p:nvPr>
        </p:nvSpPr>
        <p:spPr>
          <a:xfrm>
            <a:off x="6275425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2" name="Google Shape;742;p33"/>
          <p:cNvSpPr txBox="1">
            <a:spLocks noGrp="1"/>
          </p:cNvSpPr>
          <p:nvPr>
            <p:ph type="body" idx="4"/>
          </p:nvPr>
        </p:nvSpPr>
        <p:spPr>
          <a:xfrm>
            <a:off x="6275425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3" name="Google Shape;743;p33"/>
          <p:cNvSpPr/>
          <p:nvPr/>
        </p:nvSpPr>
        <p:spPr>
          <a:xfrm>
            <a:off x="3289100" y="1350075"/>
            <a:ext cx="2461200" cy="2807700"/>
          </a:xfrm>
          <a:prstGeom prst="snip1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4" name="Google Shape;744;p33"/>
          <p:cNvSpPr txBox="1">
            <a:spLocks noGrp="1"/>
          </p:cNvSpPr>
          <p:nvPr>
            <p:ph type="subTitle" idx="5"/>
          </p:nvPr>
        </p:nvSpPr>
        <p:spPr>
          <a:xfrm>
            <a:off x="3450150" y="1786100"/>
            <a:ext cx="21414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DM Sans Medium"/>
              <a:buNone/>
              <a:defRPr sz="2000">
                <a:solidFill>
                  <a:schemeClr val="accen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45" name="Google Shape;745;p33"/>
          <p:cNvSpPr txBox="1">
            <a:spLocks noGrp="1"/>
          </p:cNvSpPr>
          <p:nvPr>
            <p:ph type="body" idx="6"/>
          </p:nvPr>
        </p:nvSpPr>
        <p:spPr>
          <a:xfrm>
            <a:off x="3450150" y="2874075"/>
            <a:ext cx="2141400" cy="985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7">
    <p:bg>
      <p:bgPr>
        <a:solidFill>
          <a:schemeClr val="accent5"/>
        </a:solidFill>
        <a:effectLst/>
      </p:bgPr>
    </p:bg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4"/>
          <p:cNvSpPr/>
          <p:nvPr/>
        </p:nvSpPr>
        <p:spPr>
          <a:xfrm flipH="1">
            <a:off x="6029550" y="1195474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8" name="Google Shape;748;p34"/>
          <p:cNvSpPr/>
          <p:nvPr/>
        </p:nvSpPr>
        <p:spPr>
          <a:xfrm flipH="1">
            <a:off x="1903351" y="19186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accent3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49" name="Google Shape;749;p34"/>
          <p:cNvSpPr/>
          <p:nvPr/>
        </p:nvSpPr>
        <p:spPr>
          <a:xfrm flipH="1">
            <a:off x="2055751" y="17662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accent6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0" name="Google Shape;750;p34"/>
          <p:cNvSpPr/>
          <p:nvPr/>
        </p:nvSpPr>
        <p:spPr>
          <a:xfrm flipH="1">
            <a:off x="2208151" y="1613850"/>
            <a:ext cx="4569900" cy="1915800"/>
          </a:xfrm>
          <a:prstGeom prst="snip2DiagRect">
            <a:avLst>
              <a:gd name="adj1" fmla="val 0"/>
              <a:gd name="adj2" fmla="val 24581"/>
            </a:avLst>
          </a:prstGeom>
          <a:solidFill>
            <a:schemeClr val="lt1"/>
          </a:solidFill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1" name="Google Shape;751;p34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2" name="Google Shape;752;p34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3" name="Google Shape;753;p34"/>
          <p:cNvSpPr/>
          <p:nvPr/>
        </p:nvSpPr>
        <p:spPr>
          <a:xfrm rot="10800000">
            <a:off x="78119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4" name="Google Shape;754;p34"/>
          <p:cNvSpPr/>
          <p:nvPr/>
        </p:nvSpPr>
        <p:spPr>
          <a:xfrm rot="10800000">
            <a:off x="8869950" y="471375"/>
            <a:ext cx="424800" cy="18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title"/>
          </p:nvPr>
        </p:nvSpPr>
        <p:spPr>
          <a:xfrm>
            <a:off x="2626207" y="2342700"/>
            <a:ext cx="3891600" cy="45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grpSp>
        <p:nvGrpSpPr>
          <p:cNvPr id="756" name="Google Shape;756;p34"/>
          <p:cNvGrpSpPr/>
          <p:nvPr/>
        </p:nvGrpSpPr>
        <p:grpSpPr>
          <a:xfrm>
            <a:off x="-482802" y="3349356"/>
            <a:ext cx="2277538" cy="2277538"/>
            <a:chOff x="987244" y="313753"/>
            <a:chExt cx="555321" cy="555321"/>
          </a:xfrm>
        </p:grpSpPr>
        <p:grpSp>
          <p:nvGrpSpPr>
            <p:cNvPr id="757" name="Google Shape;757;p3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758" name="Google Shape;758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59" name="Google Shape;759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0" name="Google Shape;760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1" name="Google Shape;761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762" name="Google Shape;762;p3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763" name="Google Shape;763;p3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4" name="Google Shape;764;p3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5" name="Google Shape;765;p3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766" name="Google Shape;766;p3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767" name="Google Shape;767;p34"/>
          <p:cNvGrpSpPr/>
          <p:nvPr/>
        </p:nvGrpSpPr>
        <p:grpSpPr>
          <a:xfrm rot="10800000" flipH="1">
            <a:off x="8137738" y="153313"/>
            <a:ext cx="392675" cy="392675"/>
            <a:chOff x="458050" y="265600"/>
            <a:chExt cx="392675" cy="392675"/>
          </a:xfrm>
        </p:grpSpPr>
        <p:sp>
          <p:nvSpPr>
            <p:cNvPr id="768" name="Google Shape;76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2" name="Google Shape;772;p34"/>
          <p:cNvGrpSpPr/>
          <p:nvPr/>
        </p:nvGrpSpPr>
        <p:grpSpPr>
          <a:xfrm rot="10800000" flipH="1">
            <a:off x="8677638" y="153325"/>
            <a:ext cx="392675" cy="392675"/>
            <a:chOff x="458050" y="265600"/>
            <a:chExt cx="392675" cy="392675"/>
          </a:xfrm>
        </p:grpSpPr>
        <p:sp>
          <p:nvSpPr>
            <p:cNvPr id="773" name="Google Shape;773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77" name="Google Shape;777;p34"/>
          <p:cNvGrpSpPr/>
          <p:nvPr/>
        </p:nvGrpSpPr>
        <p:grpSpPr>
          <a:xfrm rot="10800000" flipH="1">
            <a:off x="8412138" y="545988"/>
            <a:ext cx="392675" cy="392675"/>
            <a:chOff x="458050" y="265600"/>
            <a:chExt cx="392675" cy="392675"/>
          </a:xfrm>
        </p:grpSpPr>
        <p:sp>
          <p:nvSpPr>
            <p:cNvPr id="778" name="Google Shape;778;p3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782" name="Google Shape;782;p34"/>
          <p:cNvSpPr/>
          <p:nvPr/>
        </p:nvSpPr>
        <p:spPr>
          <a:xfrm rot="-5400000">
            <a:off x="823337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783" name="Google Shape;783;p34"/>
          <p:cNvSpPr/>
          <p:nvPr/>
        </p:nvSpPr>
        <p:spPr>
          <a:xfrm rot="5400000">
            <a:off x="-97165" y="0"/>
            <a:ext cx="1002600" cy="861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>
  <p:cSld name="DEFAULT">
    <p:bg>
      <p:bgPr>
        <a:solidFill>
          <a:schemeClr val="accent1"/>
        </a:solidFill>
        <a:effectLst/>
      </p:bgPr>
    </p:bg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5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786" name="Google Shape;786;p35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3370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87" name="Google Shape;787;p35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33702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subTitle" idx="3"/>
          </p:nvPr>
        </p:nvSpPr>
        <p:spPr>
          <a:xfrm>
            <a:off x="5290500" y="1252525"/>
            <a:ext cx="3370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35"/>
          <p:cNvSpPr txBox="1">
            <a:spLocks noGrp="1"/>
          </p:cNvSpPr>
          <p:nvPr>
            <p:ph type="body" idx="4"/>
          </p:nvPr>
        </p:nvSpPr>
        <p:spPr>
          <a:xfrm>
            <a:off x="5290500" y="1805525"/>
            <a:ext cx="33702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35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791" name="Google Shape;791;p35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792" name="Google Shape;792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4" name="Google Shape;794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5" name="Google Shape;795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796" name="Google Shape;796;p35"/>
          <p:cNvGrpSpPr/>
          <p:nvPr/>
        </p:nvGrpSpPr>
        <p:grpSpPr>
          <a:xfrm rot="-5400000">
            <a:off x="3414067" y="2773680"/>
            <a:ext cx="3276643" cy="234348"/>
            <a:chOff x="-4640549" y="265600"/>
            <a:chExt cx="5491274" cy="392675"/>
          </a:xfrm>
        </p:grpSpPr>
        <p:sp>
          <p:nvSpPr>
            <p:cNvPr id="797" name="Google Shape;797;p3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799" name="Google Shape;799;p35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00" name="Google Shape;800;p3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>
  <p:cSld name="DEFAULT_4">
    <p:bg>
      <p:bgPr>
        <a:solidFill>
          <a:schemeClr val="accent1"/>
        </a:solidFill>
        <a:effectLst/>
      </p:bgPr>
    </p:bg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03" name="Google Shape;803;p36"/>
          <p:cNvSpPr txBox="1">
            <a:spLocks noGrp="1"/>
          </p:cNvSpPr>
          <p:nvPr>
            <p:ph type="subTitle" idx="1"/>
          </p:nvPr>
        </p:nvSpPr>
        <p:spPr>
          <a:xfrm>
            <a:off x="774525" y="2515000"/>
            <a:ext cx="3370200" cy="1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04" name="Google Shape;804;p36"/>
          <p:cNvSpPr txBox="1">
            <a:spLocks noGrp="1"/>
          </p:cNvSpPr>
          <p:nvPr>
            <p:ph type="body" idx="2"/>
          </p:nvPr>
        </p:nvSpPr>
        <p:spPr>
          <a:xfrm>
            <a:off x="774525" y="2876926"/>
            <a:ext cx="3370200" cy="189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5" name="Google Shape;805;p36"/>
          <p:cNvSpPr txBox="1">
            <a:spLocks noGrp="1"/>
          </p:cNvSpPr>
          <p:nvPr>
            <p:ph type="subTitle" idx="3"/>
          </p:nvPr>
        </p:nvSpPr>
        <p:spPr>
          <a:xfrm>
            <a:off x="5290500" y="2515000"/>
            <a:ext cx="3370200" cy="1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6"/>
          <p:cNvSpPr txBox="1">
            <a:spLocks noGrp="1"/>
          </p:cNvSpPr>
          <p:nvPr>
            <p:ph type="body" idx="4"/>
          </p:nvPr>
        </p:nvSpPr>
        <p:spPr>
          <a:xfrm>
            <a:off x="5290500" y="2876926"/>
            <a:ext cx="3370200" cy="189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7" name="Google Shape;807;p36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08" name="Google Shape;808;p36"/>
          <p:cNvGrpSpPr/>
          <p:nvPr/>
        </p:nvGrpSpPr>
        <p:grpSpPr>
          <a:xfrm rot="-5400000">
            <a:off x="-1341513" y="2782595"/>
            <a:ext cx="3730222" cy="234348"/>
            <a:chOff x="-4640549" y="265600"/>
            <a:chExt cx="5491274" cy="392675"/>
          </a:xfrm>
        </p:grpSpPr>
        <p:sp>
          <p:nvSpPr>
            <p:cNvPr id="809" name="Google Shape;809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1" name="Google Shape;811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2" name="Google Shape;812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813" name="Google Shape;813;p36"/>
          <p:cNvGrpSpPr/>
          <p:nvPr/>
        </p:nvGrpSpPr>
        <p:grpSpPr>
          <a:xfrm rot="-5400000">
            <a:off x="3184816" y="2785104"/>
            <a:ext cx="3735165" cy="234348"/>
            <a:chOff x="-4640549" y="265600"/>
            <a:chExt cx="5491274" cy="392675"/>
          </a:xfrm>
        </p:grpSpPr>
        <p:sp>
          <p:nvSpPr>
            <p:cNvPr id="814" name="Google Shape;814;p3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5" name="Google Shape;815;p3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6" name="Google Shape;816;p36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17" name="Google Shape;817;p3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18" name="Google Shape;818;p36"/>
          <p:cNvSpPr>
            <a:spLocks noGrp="1"/>
          </p:cNvSpPr>
          <p:nvPr>
            <p:ph type="pic" idx="5"/>
          </p:nvPr>
        </p:nvSpPr>
        <p:spPr>
          <a:xfrm>
            <a:off x="767225" y="1034700"/>
            <a:ext cx="3402000" cy="1348200"/>
          </a:xfrm>
          <a:prstGeom prst="rect">
            <a:avLst/>
          </a:prstGeom>
          <a:noFill/>
          <a:ln>
            <a:noFill/>
          </a:ln>
        </p:spPr>
      </p:sp>
      <p:sp>
        <p:nvSpPr>
          <p:cNvPr id="819" name="Google Shape;819;p36"/>
          <p:cNvSpPr>
            <a:spLocks noGrp="1"/>
          </p:cNvSpPr>
          <p:nvPr>
            <p:ph type="pic" idx="6"/>
          </p:nvPr>
        </p:nvSpPr>
        <p:spPr>
          <a:xfrm>
            <a:off x="5274600" y="1034725"/>
            <a:ext cx="3402000" cy="1348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501">
          <p15:clr>
            <a:srgbClr val="E46962"/>
          </p15:clr>
        </p15:guide>
        <p15:guide id="2" orient="horz" pos="3005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DEFAULT_3">
    <p:bg>
      <p:bgPr>
        <a:solidFill>
          <a:schemeClr val="accent1"/>
        </a:solidFill>
        <a:effectLst/>
      </p:bgPr>
    </p:bg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37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22" name="Google Shape;822;p37"/>
          <p:cNvSpPr txBox="1">
            <a:spLocks noGrp="1"/>
          </p:cNvSpPr>
          <p:nvPr>
            <p:ph type="subTitle" idx="1"/>
          </p:nvPr>
        </p:nvSpPr>
        <p:spPr>
          <a:xfrm>
            <a:off x="774525" y="2488475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23" name="Google Shape;823;p37"/>
          <p:cNvSpPr txBox="1">
            <a:spLocks noGrp="1"/>
          </p:cNvSpPr>
          <p:nvPr>
            <p:ph type="body" idx="2"/>
          </p:nvPr>
        </p:nvSpPr>
        <p:spPr>
          <a:xfrm>
            <a:off x="774525" y="2831903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24" name="Google Shape;824;p37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25" name="Google Shape;825;p37"/>
          <p:cNvGrpSpPr/>
          <p:nvPr/>
        </p:nvGrpSpPr>
        <p:grpSpPr>
          <a:xfrm rot="-5400000">
            <a:off x="-1135040" y="2752895"/>
            <a:ext cx="3317279" cy="234348"/>
            <a:chOff x="-4640549" y="265600"/>
            <a:chExt cx="5491274" cy="392675"/>
          </a:xfrm>
        </p:grpSpPr>
        <p:sp>
          <p:nvSpPr>
            <p:cNvPr id="826" name="Google Shape;826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29" name="Google Shape;829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0" name="Google Shape;830;p37"/>
          <p:cNvSpPr txBox="1">
            <a:spLocks noGrp="1"/>
          </p:cNvSpPr>
          <p:nvPr>
            <p:ph type="subTitle" idx="3"/>
          </p:nvPr>
        </p:nvSpPr>
        <p:spPr>
          <a:xfrm>
            <a:off x="6469600" y="2489054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1" name="Google Shape;831;p37"/>
          <p:cNvSpPr txBox="1">
            <a:spLocks noGrp="1"/>
          </p:cNvSpPr>
          <p:nvPr>
            <p:ph type="body" idx="4"/>
          </p:nvPr>
        </p:nvSpPr>
        <p:spPr>
          <a:xfrm>
            <a:off x="6469600" y="2862768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32" name="Google Shape;832;p37"/>
          <p:cNvGrpSpPr/>
          <p:nvPr/>
        </p:nvGrpSpPr>
        <p:grpSpPr>
          <a:xfrm rot="-5400000">
            <a:off x="4560036" y="2803209"/>
            <a:ext cx="3317279" cy="234348"/>
            <a:chOff x="-4640549" y="265600"/>
            <a:chExt cx="5491274" cy="392675"/>
          </a:xfrm>
        </p:grpSpPr>
        <p:sp>
          <p:nvSpPr>
            <p:cNvPr id="833" name="Google Shape;833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36" name="Google Shape;836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37" name="Google Shape;837;p37"/>
          <p:cNvSpPr txBox="1">
            <a:spLocks noGrp="1"/>
          </p:cNvSpPr>
          <p:nvPr>
            <p:ph type="subTitle" idx="5"/>
          </p:nvPr>
        </p:nvSpPr>
        <p:spPr>
          <a:xfrm>
            <a:off x="3622063" y="2488475"/>
            <a:ext cx="2247600" cy="1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38" name="Google Shape;838;p37"/>
          <p:cNvSpPr txBox="1">
            <a:spLocks noGrp="1"/>
          </p:cNvSpPr>
          <p:nvPr>
            <p:ph type="body" idx="6"/>
          </p:nvPr>
        </p:nvSpPr>
        <p:spPr>
          <a:xfrm>
            <a:off x="3622063" y="2831903"/>
            <a:ext cx="2247600" cy="1651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39" name="Google Shape;839;p37"/>
          <p:cNvGrpSpPr/>
          <p:nvPr/>
        </p:nvGrpSpPr>
        <p:grpSpPr>
          <a:xfrm rot="-5400000">
            <a:off x="1712498" y="2752895"/>
            <a:ext cx="3317279" cy="234348"/>
            <a:chOff x="-4640549" y="265600"/>
            <a:chExt cx="5491274" cy="392675"/>
          </a:xfrm>
        </p:grpSpPr>
        <p:sp>
          <p:nvSpPr>
            <p:cNvPr id="840" name="Google Shape;840;p3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2" name="Google Shape;842;p37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43" name="Google Shape;843;p3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44" name="Google Shape;844;p37"/>
          <p:cNvSpPr>
            <a:spLocks noGrp="1"/>
          </p:cNvSpPr>
          <p:nvPr>
            <p:ph type="pic" idx="7"/>
          </p:nvPr>
        </p:nvSpPr>
        <p:spPr>
          <a:xfrm>
            <a:off x="7745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5" name="Google Shape;845;p37"/>
          <p:cNvSpPr>
            <a:spLocks noGrp="1"/>
          </p:cNvSpPr>
          <p:nvPr>
            <p:ph type="pic" idx="8"/>
          </p:nvPr>
        </p:nvSpPr>
        <p:spPr>
          <a:xfrm>
            <a:off x="362207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  <p:sp>
        <p:nvSpPr>
          <p:cNvPr id="846" name="Google Shape;846;p37"/>
          <p:cNvSpPr>
            <a:spLocks noGrp="1"/>
          </p:cNvSpPr>
          <p:nvPr>
            <p:ph type="pic" idx="9"/>
          </p:nvPr>
        </p:nvSpPr>
        <p:spPr>
          <a:xfrm>
            <a:off x="6469625" y="1190500"/>
            <a:ext cx="2247600" cy="1132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488">
          <p15:clr>
            <a:srgbClr val="E46962"/>
          </p15:clr>
        </p15:guide>
        <p15:guide id="2" pos="2282">
          <p15:clr>
            <a:srgbClr val="E46962"/>
          </p15:clr>
        </p15:guide>
        <p15:guide id="3" orient="horz" pos="1463">
          <p15:clr>
            <a:srgbClr val="E46962"/>
          </p15:clr>
        </p15:guide>
        <p15:guide id="4" pos="4075">
          <p15:clr>
            <a:srgbClr val="E46962"/>
          </p15:clr>
        </p15:guide>
        <p15:guide id="5" orient="horz" pos="1568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DEFAULT_3_1">
    <p:bg>
      <p:bgPr>
        <a:solidFill>
          <a:schemeClr val="accent1"/>
        </a:solidFill>
        <a:effectLst/>
      </p:bgPr>
    </p:bg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38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49" name="Google Shape;849;p38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50" name="Google Shape;850;p38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51" name="Google Shape;851;p38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52" name="Google Shape;852;p38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53" name="Google Shape;853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5" name="Google Shape;855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56" name="Google Shape;856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subTitle" idx="3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58" name="Google Shape;858;p38"/>
          <p:cNvSpPr txBox="1">
            <a:spLocks noGrp="1"/>
          </p:cNvSpPr>
          <p:nvPr>
            <p:ph type="body" idx="4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59" name="Google Shape;859;p38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60" name="Google Shape;860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1" name="Google Shape;861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2" name="Google Shape;862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3" name="Google Shape;863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64" name="Google Shape;864;p38"/>
          <p:cNvSpPr txBox="1">
            <a:spLocks noGrp="1"/>
          </p:cNvSpPr>
          <p:nvPr>
            <p:ph type="subTitle" idx="5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65" name="Google Shape;865;p38"/>
          <p:cNvSpPr txBox="1">
            <a:spLocks noGrp="1"/>
          </p:cNvSpPr>
          <p:nvPr>
            <p:ph type="body" idx="6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66" name="Google Shape;866;p38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67" name="Google Shape;867;p3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8" name="Google Shape;868;p3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69" name="Google Shape;869;p38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0" name="Google Shape;870;p3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1">
  <p:cSld name="DEFAULT_3_1_1">
    <p:bg>
      <p:bgPr>
        <a:solidFill>
          <a:schemeClr val="accent1"/>
        </a:solidFill>
        <a:effectLst/>
      </p:bgPr>
    </p:bg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9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73" name="Google Shape;873;p39"/>
          <p:cNvSpPr txBox="1">
            <a:spLocks noGrp="1"/>
          </p:cNvSpPr>
          <p:nvPr>
            <p:ph type="subTitle" idx="1"/>
          </p:nvPr>
        </p:nvSpPr>
        <p:spPr>
          <a:xfrm>
            <a:off x="774525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74" name="Google Shape;874;p39"/>
          <p:cNvSpPr txBox="1">
            <a:spLocks noGrp="1"/>
          </p:cNvSpPr>
          <p:nvPr>
            <p:ph type="body" idx="2"/>
          </p:nvPr>
        </p:nvSpPr>
        <p:spPr>
          <a:xfrm>
            <a:off x="774525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75" name="Google Shape;875;p39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876" name="Google Shape;876;p39"/>
          <p:cNvGrpSpPr/>
          <p:nvPr/>
        </p:nvGrpSpPr>
        <p:grpSpPr>
          <a:xfrm rot="-5400000">
            <a:off x="-1114733" y="2773680"/>
            <a:ext cx="3276643" cy="234348"/>
            <a:chOff x="-4640549" y="265600"/>
            <a:chExt cx="5491274" cy="392675"/>
          </a:xfrm>
        </p:grpSpPr>
        <p:sp>
          <p:nvSpPr>
            <p:cNvPr id="877" name="Google Shape;877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8" name="Google Shape;878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79" name="Google Shape;879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0" name="Google Shape;880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1" name="Google Shape;881;p39"/>
          <p:cNvSpPr txBox="1">
            <a:spLocks noGrp="1"/>
          </p:cNvSpPr>
          <p:nvPr>
            <p:ph type="subTitle" idx="3"/>
          </p:nvPr>
        </p:nvSpPr>
        <p:spPr>
          <a:xfrm>
            <a:off x="6469600" y="13022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2" name="Google Shape;882;p39"/>
          <p:cNvSpPr txBox="1">
            <a:spLocks noGrp="1"/>
          </p:cNvSpPr>
          <p:nvPr>
            <p:ph type="body" idx="4"/>
          </p:nvPr>
        </p:nvSpPr>
        <p:spPr>
          <a:xfrm>
            <a:off x="6469600" y="18552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83" name="Google Shape;883;p39"/>
          <p:cNvGrpSpPr/>
          <p:nvPr/>
        </p:nvGrpSpPr>
        <p:grpSpPr>
          <a:xfrm rot="-5400000">
            <a:off x="4580342" y="2823380"/>
            <a:ext cx="3276643" cy="234348"/>
            <a:chOff x="-4640549" y="265600"/>
            <a:chExt cx="5491274" cy="392675"/>
          </a:xfrm>
        </p:grpSpPr>
        <p:sp>
          <p:nvSpPr>
            <p:cNvPr id="884" name="Google Shape;884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5" name="Google Shape;885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6" name="Google Shape;886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87" name="Google Shape;887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888" name="Google Shape;888;p39"/>
          <p:cNvSpPr txBox="1">
            <a:spLocks noGrp="1"/>
          </p:cNvSpPr>
          <p:nvPr>
            <p:ph type="subTitle" idx="5"/>
          </p:nvPr>
        </p:nvSpPr>
        <p:spPr>
          <a:xfrm>
            <a:off x="3622063" y="1252525"/>
            <a:ext cx="224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89" name="Google Shape;889;p39"/>
          <p:cNvSpPr txBox="1">
            <a:spLocks noGrp="1"/>
          </p:cNvSpPr>
          <p:nvPr>
            <p:ph type="body" idx="6"/>
          </p:nvPr>
        </p:nvSpPr>
        <p:spPr>
          <a:xfrm>
            <a:off x="3622063" y="1805525"/>
            <a:ext cx="224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890" name="Google Shape;890;p39"/>
          <p:cNvGrpSpPr/>
          <p:nvPr/>
        </p:nvGrpSpPr>
        <p:grpSpPr>
          <a:xfrm rot="-5400000">
            <a:off x="1732805" y="2773680"/>
            <a:ext cx="3276643" cy="234348"/>
            <a:chOff x="-4640549" y="265600"/>
            <a:chExt cx="5491274" cy="392675"/>
          </a:xfrm>
        </p:grpSpPr>
        <p:sp>
          <p:nvSpPr>
            <p:cNvPr id="891" name="Google Shape;891;p3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2" name="Google Shape;892;p3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3" name="Google Shape;893;p39"/>
            <p:cNvSpPr/>
            <p:nvPr/>
          </p:nvSpPr>
          <p:spPr>
            <a:xfrm rot="-5400000">
              <a:off x="-2039849" y="-2155107"/>
              <a:ext cx="32700" cy="52341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894" name="Google Shape;894;p3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">
  <p:cSld name="DEFAULT_2">
    <p:bg>
      <p:bgPr>
        <a:solidFill>
          <a:schemeClr val="accent1"/>
        </a:solidFill>
        <a:effectLst/>
      </p:bgPr>
    </p:bg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p40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897" name="Google Shape;897;p40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36615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898" name="Google Shape;898;p40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36615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99" name="Google Shape;899;p40"/>
          <p:cNvSpPr txBox="1">
            <a:spLocks noGrp="1"/>
          </p:cNvSpPr>
          <p:nvPr>
            <p:ph type="subTitle" idx="3"/>
          </p:nvPr>
        </p:nvSpPr>
        <p:spPr>
          <a:xfrm>
            <a:off x="4999200" y="1252525"/>
            <a:ext cx="36615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00" name="Google Shape;900;p40"/>
          <p:cNvSpPr txBox="1">
            <a:spLocks noGrp="1"/>
          </p:cNvSpPr>
          <p:nvPr>
            <p:ph type="body" idx="4"/>
          </p:nvPr>
        </p:nvSpPr>
        <p:spPr>
          <a:xfrm>
            <a:off x="4999200" y="1805525"/>
            <a:ext cx="36615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1" name="Google Shape;901;p40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2" name="Google Shape;902;p40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3" name="Google Shape;903;p40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04" name="Google Shape;904;p40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">
  <p:cSld name="DEFAULT_2_1">
    <p:bg>
      <p:bgPr>
        <a:solidFill>
          <a:schemeClr val="accent1"/>
        </a:solidFill>
        <a:effectLst/>
      </p:bgPr>
    </p:bg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41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907" name="Google Shape;907;p41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08" name="Google Shape;908;p41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09" name="Google Shape;909;p41"/>
          <p:cNvSpPr/>
          <p:nvPr/>
        </p:nvSpPr>
        <p:spPr>
          <a:xfrm>
            <a:off x="-60650" y="5022275"/>
            <a:ext cx="3819000" cy="16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0" name="Google Shape;910;p41"/>
          <p:cNvSpPr/>
          <p:nvPr/>
        </p:nvSpPr>
        <p:spPr>
          <a:xfrm>
            <a:off x="-60650" y="2057225"/>
            <a:ext cx="177000" cy="304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1" name="Google Shape;911;p41"/>
          <p:cNvSpPr/>
          <p:nvPr/>
        </p:nvSpPr>
        <p:spPr>
          <a:xfrm rot="10800000">
            <a:off x="8650175" y="-86625"/>
            <a:ext cx="1486200" cy="68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2" name="Google Shape;912;p41"/>
          <p:cNvSpPr/>
          <p:nvPr/>
        </p:nvSpPr>
        <p:spPr>
          <a:xfrm flipH="1">
            <a:off x="8165975" y="582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3" name="Google Shape;913;p41"/>
          <p:cNvSpPr txBox="1">
            <a:spLocks noGrp="1"/>
          </p:cNvSpPr>
          <p:nvPr>
            <p:ph type="subTitle" idx="3"/>
          </p:nvPr>
        </p:nvSpPr>
        <p:spPr>
          <a:xfrm>
            <a:off x="6110500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4" name="Google Shape;914;p41"/>
          <p:cNvSpPr txBox="1">
            <a:spLocks noGrp="1"/>
          </p:cNvSpPr>
          <p:nvPr>
            <p:ph type="body" idx="4"/>
          </p:nvPr>
        </p:nvSpPr>
        <p:spPr>
          <a:xfrm>
            <a:off x="6110500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15" name="Google Shape;915;p41"/>
          <p:cNvSpPr txBox="1">
            <a:spLocks noGrp="1"/>
          </p:cNvSpPr>
          <p:nvPr>
            <p:ph type="subTitle" idx="5"/>
          </p:nvPr>
        </p:nvSpPr>
        <p:spPr>
          <a:xfrm>
            <a:off x="3186875" y="1252525"/>
            <a:ext cx="25977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16" name="Google Shape;916;p41"/>
          <p:cNvSpPr txBox="1">
            <a:spLocks noGrp="1"/>
          </p:cNvSpPr>
          <p:nvPr>
            <p:ph type="body" idx="6"/>
          </p:nvPr>
        </p:nvSpPr>
        <p:spPr>
          <a:xfrm>
            <a:off x="3186875" y="1805525"/>
            <a:ext cx="25977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2">
  <p:cSld name="DEFAULT_1">
    <p:bg>
      <p:bgPr>
        <a:solidFill>
          <a:schemeClr val="accent1"/>
        </a:solidFill>
        <a:effectLst/>
      </p:bgPr>
    </p:bg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2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19" name="Google Shape;919;p42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920" name="Google Shape;920;p42"/>
          <p:cNvSpPr txBox="1">
            <a:spLocks noGrp="1"/>
          </p:cNvSpPr>
          <p:nvPr>
            <p:ph type="subTitle" idx="1"/>
          </p:nvPr>
        </p:nvSpPr>
        <p:spPr>
          <a:xfrm>
            <a:off x="483300" y="1328725"/>
            <a:ext cx="28974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1" name="Google Shape;921;p42"/>
          <p:cNvSpPr txBox="1">
            <a:spLocks noGrp="1"/>
          </p:cNvSpPr>
          <p:nvPr>
            <p:ph type="body" idx="2"/>
          </p:nvPr>
        </p:nvSpPr>
        <p:spPr>
          <a:xfrm>
            <a:off x="3809975" y="1328725"/>
            <a:ext cx="4850700" cy="120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2" name="Google Shape;922;p42"/>
          <p:cNvSpPr txBox="1">
            <a:spLocks noGrp="1"/>
          </p:cNvSpPr>
          <p:nvPr>
            <p:ph type="subTitle" idx="3"/>
          </p:nvPr>
        </p:nvSpPr>
        <p:spPr>
          <a:xfrm>
            <a:off x="483313" y="3012250"/>
            <a:ext cx="28974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None/>
              <a:defRPr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923" name="Google Shape;923;p42"/>
          <p:cNvSpPr txBox="1">
            <a:spLocks noGrp="1"/>
          </p:cNvSpPr>
          <p:nvPr>
            <p:ph type="body" idx="4"/>
          </p:nvPr>
        </p:nvSpPr>
        <p:spPr>
          <a:xfrm>
            <a:off x="3809988" y="3012250"/>
            <a:ext cx="4850700" cy="120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924" name="Google Shape;924;p42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25" name="Google Shape;925;p4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26" name="Google Shape;926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30" name="Google Shape;930;p4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31" name="Google Shape;931;p4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35" name="Google Shape;935;p42"/>
          <p:cNvGrpSpPr/>
          <p:nvPr/>
        </p:nvGrpSpPr>
        <p:grpSpPr>
          <a:xfrm>
            <a:off x="73663" y="4677163"/>
            <a:ext cx="392675" cy="392675"/>
            <a:chOff x="458050" y="265600"/>
            <a:chExt cx="392675" cy="392675"/>
          </a:xfrm>
        </p:grpSpPr>
        <p:sp>
          <p:nvSpPr>
            <p:cNvPr id="936" name="Google Shape;93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7" name="Google Shape;93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8" name="Google Shape;93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39" name="Google Shape;93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0" name="Google Shape;940;p42"/>
          <p:cNvGrpSpPr/>
          <p:nvPr/>
        </p:nvGrpSpPr>
        <p:grpSpPr>
          <a:xfrm>
            <a:off x="613563" y="4677150"/>
            <a:ext cx="392675" cy="392675"/>
            <a:chOff x="458050" y="265600"/>
            <a:chExt cx="392675" cy="392675"/>
          </a:xfrm>
        </p:grpSpPr>
        <p:sp>
          <p:nvSpPr>
            <p:cNvPr id="941" name="Google Shape;941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2" name="Google Shape;942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3" name="Google Shape;943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4" name="Google Shape;944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45" name="Google Shape;945;p42"/>
          <p:cNvGrpSpPr/>
          <p:nvPr/>
        </p:nvGrpSpPr>
        <p:grpSpPr>
          <a:xfrm>
            <a:off x="348063" y="4284488"/>
            <a:ext cx="392675" cy="392675"/>
            <a:chOff x="458050" y="265600"/>
            <a:chExt cx="392675" cy="392675"/>
          </a:xfrm>
        </p:grpSpPr>
        <p:sp>
          <p:nvSpPr>
            <p:cNvPr id="946" name="Google Shape;946;p4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7" name="Google Shape;947;p4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8" name="Google Shape;948;p4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49" name="Google Shape;949;p4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">
  <p:cSld name="DEFAULT_1_1">
    <p:bg>
      <p:bgPr>
        <a:solidFill>
          <a:schemeClr val="accent1"/>
        </a:solidFill>
        <a:effectLst/>
      </p:bgPr>
    </p:bg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3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52" name="Google Shape;952;p43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grpSp>
        <p:nvGrpSpPr>
          <p:cNvPr id="953" name="Google Shape;953;p43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954" name="Google Shape;954;p43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955" name="Google Shape;955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6" name="Google Shape;956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7" name="Google Shape;957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959" name="Google Shape;959;p43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960" name="Google Shape;960;p43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1" name="Google Shape;961;p43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2" name="Google Shape;962;p43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963" name="Google Shape;963;p43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964" name="Google Shape;964;p43"/>
          <p:cNvGrpSpPr/>
          <p:nvPr/>
        </p:nvGrpSpPr>
        <p:grpSpPr>
          <a:xfrm>
            <a:off x="-154937" y="4829563"/>
            <a:ext cx="392675" cy="392675"/>
            <a:chOff x="458050" y="265600"/>
            <a:chExt cx="392675" cy="392675"/>
          </a:xfrm>
        </p:grpSpPr>
        <p:sp>
          <p:nvSpPr>
            <p:cNvPr id="965" name="Google Shape;96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6" name="Google Shape;96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7" name="Google Shape;96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68" name="Google Shape;96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69" name="Google Shape;969;p43"/>
          <p:cNvGrpSpPr/>
          <p:nvPr/>
        </p:nvGrpSpPr>
        <p:grpSpPr>
          <a:xfrm>
            <a:off x="384963" y="4829550"/>
            <a:ext cx="392675" cy="392675"/>
            <a:chOff x="458050" y="265600"/>
            <a:chExt cx="392675" cy="392675"/>
          </a:xfrm>
        </p:grpSpPr>
        <p:sp>
          <p:nvSpPr>
            <p:cNvPr id="970" name="Google Shape;970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1" name="Google Shape;971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2" name="Google Shape;972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3" name="Google Shape;973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74" name="Google Shape;974;p43"/>
          <p:cNvGrpSpPr/>
          <p:nvPr/>
        </p:nvGrpSpPr>
        <p:grpSpPr>
          <a:xfrm>
            <a:off x="119463" y="4436888"/>
            <a:ext cx="392675" cy="392675"/>
            <a:chOff x="458050" y="265600"/>
            <a:chExt cx="392675" cy="392675"/>
          </a:xfrm>
        </p:grpSpPr>
        <p:sp>
          <p:nvSpPr>
            <p:cNvPr id="975" name="Google Shape;975;p4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6" name="Google Shape;976;p4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7" name="Google Shape;977;p4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78" name="Google Shape;978;p4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79" name="Google Shape;979;p43"/>
          <p:cNvSpPr txBox="1">
            <a:spLocks noGrp="1"/>
          </p:cNvSpPr>
          <p:nvPr>
            <p:ph type="subTitle" idx="1"/>
          </p:nvPr>
        </p:nvSpPr>
        <p:spPr>
          <a:xfrm>
            <a:off x="483300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0" name="Google Shape;980;p43"/>
          <p:cNvSpPr txBox="1">
            <a:spLocks noGrp="1"/>
          </p:cNvSpPr>
          <p:nvPr>
            <p:ph type="body" idx="2"/>
          </p:nvPr>
        </p:nvSpPr>
        <p:spPr>
          <a:xfrm>
            <a:off x="483300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1" name="Google Shape;981;p43"/>
          <p:cNvSpPr txBox="1">
            <a:spLocks noGrp="1"/>
          </p:cNvSpPr>
          <p:nvPr>
            <p:ph type="subTitle" idx="3"/>
          </p:nvPr>
        </p:nvSpPr>
        <p:spPr>
          <a:xfrm>
            <a:off x="5807277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2" name="Google Shape;982;p43"/>
          <p:cNvSpPr txBox="1">
            <a:spLocks noGrp="1"/>
          </p:cNvSpPr>
          <p:nvPr>
            <p:ph type="body" idx="4"/>
          </p:nvPr>
        </p:nvSpPr>
        <p:spPr>
          <a:xfrm>
            <a:off x="5807277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83" name="Google Shape;983;p43"/>
          <p:cNvSpPr txBox="1">
            <a:spLocks noGrp="1"/>
          </p:cNvSpPr>
          <p:nvPr>
            <p:ph type="subTitle" idx="5"/>
          </p:nvPr>
        </p:nvSpPr>
        <p:spPr>
          <a:xfrm>
            <a:off x="3041192" y="1252525"/>
            <a:ext cx="24576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984" name="Google Shape;984;p43"/>
          <p:cNvSpPr txBox="1">
            <a:spLocks noGrp="1"/>
          </p:cNvSpPr>
          <p:nvPr>
            <p:ph type="body" idx="6"/>
          </p:nvPr>
        </p:nvSpPr>
        <p:spPr>
          <a:xfrm>
            <a:off x="3041192" y="1805525"/>
            <a:ext cx="2457600" cy="2658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">
  <p:cSld name="CUSTOM_10">
    <p:bg>
      <p:bgPr>
        <a:solidFill>
          <a:schemeClr val="accent5"/>
        </a:solidFill>
        <a:effectLst/>
      </p:bgPr>
    </p:bg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4"/>
          <p:cNvSpPr txBox="1">
            <a:spLocks noGrp="1"/>
          </p:cNvSpPr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987" name="Google Shape;987;p44"/>
          <p:cNvSpPr>
            <a:spLocks noGrp="1"/>
          </p:cNvSpPr>
          <p:nvPr>
            <p:ph type="pic" idx="2"/>
          </p:nvPr>
        </p:nvSpPr>
        <p:spPr>
          <a:xfrm>
            <a:off x="270000" y="266775"/>
            <a:ext cx="2711700" cy="31611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988" name="Google Shape;988;p44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989" name="Google Shape;989;p44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990" name="Google Shape;990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1" name="Google Shape;991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2" name="Google Shape;992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3" name="Google Shape;993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994" name="Google Shape;994;p44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995" name="Google Shape;995;p4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6" name="Google Shape;996;p4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7" name="Google Shape;997;p4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998" name="Google Shape;998;p4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999" name="Google Shape;999;p44"/>
          <p:cNvSpPr/>
          <p:nvPr/>
        </p:nvSpPr>
        <p:spPr>
          <a:xfrm>
            <a:off x="860742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0" name="Google Shape;1000;p44"/>
          <p:cNvSpPr txBox="1">
            <a:spLocks noGrp="1"/>
          </p:cNvSpPr>
          <p:nvPr>
            <p:ph type="body" idx="1"/>
          </p:nvPr>
        </p:nvSpPr>
        <p:spPr>
          <a:xfrm>
            <a:off x="3644350" y="1061225"/>
            <a:ext cx="5033400" cy="33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1" name="Google Shape;1001;p44"/>
          <p:cNvSpPr txBox="1">
            <a:spLocks noGrp="1"/>
          </p:cNvSpPr>
          <p:nvPr>
            <p:ph type="subTitle" idx="3"/>
          </p:nvPr>
        </p:nvSpPr>
        <p:spPr>
          <a:xfrm>
            <a:off x="270000" y="3649925"/>
            <a:ext cx="27519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DM Sans Medium"/>
              <a:buNone/>
              <a:defRPr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02" name="Google Shape;1002;p44"/>
          <p:cNvSpPr txBox="1">
            <a:spLocks noGrp="1"/>
          </p:cNvSpPr>
          <p:nvPr>
            <p:ph type="body" idx="4"/>
          </p:nvPr>
        </p:nvSpPr>
        <p:spPr>
          <a:xfrm>
            <a:off x="270000" y="3941525"/>
            <a:ext cx="2751900" cy="5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10_1">
    <p:bg>
      <p:bgPr>
        <a:solidFill>
          <a:schemeClr val="dk1"/>
        </a:solidFill>
        <a:effectLst/>
      </p:bgPr>
    </p:bg>
    <p:spTree>
      <p:nvGrpSpPr>
        <p:cNvPr id="1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45"/>
          <p:cNvSpPr/>
          <p:nvPr/>
        </p:nvSpPr>
        <p:spPr>
          <a:xfrm>
            <a:off x="281600" y="3429450"/>
            <a:ext cx="2711700" cy="1090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5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05" name="Google Shape;1005;p45"/>
          <p:cNvSpPr txBox="1">
            <a:spLocks noGrp="1"/>
          </p:cNvSpPr>
          <p:nvPr>
            <p:ph type="title"/>
          </p:nvPr>
        </p:nvSpPr>
        <p:spPr>
          <a:xfrm>
            <a:off x="3644350" y="269950"/>
            <a:ext cx="42738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06" name="Google Shape;1006;p45"/>
          <p:cNvSpPr>
            <a:spLocks noGrp="1"/>
          </p:cNvSpPr>
          <p:nvPr>
            <p:ph type="pic" idx="2"/>
          </p:nvPr>
        </p:nvSpPr>
        <p:spPr>
          <a:xfrm>
            <a:off x="270000" y="266775"/>
            <a:ext cx="2711700" cy="31611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07" name="Google Shape;1007;p45"/>
          <p:cNvSpPr txBox="1">
            <a:spLocks noGrp="1"/>
          </p:cNvSpPr>
          <p:nvPr>
            <p:ph type="body" idx="1"/>
          </p:nvPr>
        </p:nvSpPr>
        <p:spPr>
          <a:xfrm>
            <a:off x="3644350" y="1061225"/>
            <a:ext cx="4680300" cy="33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08" name="Google Shape;1008;p45"/>
          <p:cNvSpPr txBox="1">
            <a:spLocks noGrp="1"/>
          </p:cNvSpPr>
          <p:nvPr>
            <p:ph type="subTitle" idx="3"/>
          </p:nvPr>
        </p:nvSpPr>
        <p:spPr>
          <a:xfrm>
            <a:off x="428750" y="3547183"/>
            <a:ext cx="2389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 Medium"/>
              <a:buNone/>
              <a:defRPr sz="1200">
                <a:solidFill>
                  <a:schemeClr val="lt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09" name="Google Shape;1009;p45"/>
          <p:cNvSpPr txBox="1">
            <a:spLocks noGrp="1"/>
          </p:cNvSpPr>
          <p:nvPr>
            <p:ph type="body" idx="4"/>
          </p:nvPr>
        </p:nvSpPr>
        <p:spPr>
          <a:xfrm>
            <a:off x="428750" y="3838783"/>
            <a:ext cx="2389200" cy="576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10" name="Google Shape;1010;p45"/>
          <p:cNvSpPr/>
          <p:nvPr/>
        </p:nvSpPr>
        <p:spPr>
          <a:xfrm>
            <a:off x="8572475" y="-3575"/>
            <a:ext cx="6528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11" name="Google Shape;1011;p45"/>
          <p:cNvGrpSpPr/>
          <p:nvPr/>
        </p:nvGrpSpPr>
        <p:grpSpPr>
          <a:xfrm>
            <a:off x="7760105" y="-840619"/>
            <a:ext cx="2277538" cy="2277538"/>
            <a:chOff x="987244" y="313753"/>
            <a:chExt cx="555321" cy="555321"/>
          </a:xfrm>
        </p:grpSpPr>
        <p:grpSp>
          <p:nvGrpSpPr>
            <p:cNvPr id="1012" name="Google Shape;1012;p45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013" name="Google Shape;1013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4" name="Google Shape;1014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5" name="Google Shape;1015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6" name="Google Shape;1016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017" name="Google Shape;1017;p45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018" name="Google Shape;1018;p45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19" name="Google Shape;1019;p45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0" name="Google Shape;1020;p45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021" name="Google Shape;1021;p45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grpSp>
        <p:nvGrpSpPr>
          <p:cNvPr id="1022" name="Google Shape;1022;p45"/>
          <p:cNvGrpSpPr/>
          <p:nvPr/>
        </p:nvGrpSpPr>
        <p:grpSpPr>
          <a:xfrm>
            <a:off x="73672" y="4794975"/>
            <a:ext cx="274873" cy="274872"/>
            <a:chOff x="458050" y="265600"/>
            <a:chExt cx="392675" cy="392675"/>
          </a:xfrm>
        </p:grpSpPr>
        <p:sp>
          <p:nvSpPr>
            <p:cNvPr id="1023" name="Google Shape;102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4" name="Google Shape;102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5" name="Google Shape;102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6" name="Google Shape;102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27" name="Google Shape;1027;p45"/>
          <p:cNvGrpSpPr/>
          <p:nvPr/>
        </p:nvGrpSpPr>
        <p:grpSpPr>
          <a:xfrm>
            <a:off x="451601" y="4794966"/>
            <a:ext cx="274873" cy="274873"/>
            <a:chOff x="458050" y="265600"/>
            <a:chExt cx="392675" cy="392675"/>
          </a:xfrm>
        </p:grpSpPr>
        <p:sp>
          <p:nvSpPr>
            <p:cNvPr id="1028" name="Google Shape;1028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29" name="Google Shape;1029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0" name="Google Shape;1030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1" name="Google Shape;1031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32" name="Google Shape;1032;p45"/>
          <p:cNvGrpSpPr/>
          <p:nvPr/>
        </p:nvGrpSpPr>
        <p:grpSpPr>
          <a:xfrm>
            <a:off x="265751" y="4520104"/>
            <a:ext cx="274873" cy="274872"/>
            <a:chOff x="458050" y="265600"/>
            <a:chExt cx="392675" cy="392675"/>
          </a:xfrm>
        </p:grpSpPr>
        <p:sp>
          <p:nvSpPr>
            <p:cNvPr id="1033" name="Google Shape;1033;p4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4" name="Google Shape;1034;p4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5" name="Google Shape;1035;p4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36" name="Google Shape;1036;p4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3">
  <p:cSld name="CUSTOM_11">
    <p:bg>
      <p:bgPr>
        <a:solidFill>
          <a:schemeClr val="accent5"/>
        </a:solidFill>
        <a:effectLst/>
      </p:bgPr>
    </p:bg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46"/>
          <p:cNvSpPr txBox="1">
            <a:spLocks noGrp="1"/>
          </p:cNvSpPr>
          <p:nvPr>
            <p:ph type="title"/>
          </p:nvPr>
        </p:nvSpPr>
        <p:spPr>
          <a:xfrm>
            <a:off x="715025" y="269950"/>
            <a:ext cx="74682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39" name="Google Shape;1039;p46"/>
          <p:cNvSpPr/>
          <p:nvPr/>
        </p:nvSpPr>
        <p:spPr>
          <a:xfrm>
            <a:off x="715025" y="892250"/>
            <a:ext cx="7541400" cy="3607500"/>
          </a:xfrm>
          <a:prstGeom prst="snip2DiagRect">
            <a:avLst>
              <a:gd name="adj1" fmla="val 0"/>
              <a:gd name="adj2" fmla="val 754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0" name="Google Shape;1040;p46"/>
          <p:cNvSpPr>
            <a:spLocks noGrp="1"/>
          </p:cNvSpPr>
          <p:nvPr>
            <p:ph type="pic" idx="2"/>
          </p:nvPr>
        </p:nvSpPr>
        <p:spPr>
          <a:xfrm>
            <a:off x="943800" y="1098900"/>
            <a:ext cx="2162700" cy="2521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41" name="Google Shape;1041;p46"/>
          <p:cNvSpPr txBox="1">
            <a:spLocks noGrp="1"/>
          </p:cNvSpPr>
          <p:nvPr>
            <p:ph type="subTitle" idx="1"/>
          </p:nvPr>
        </p:nvSpPr>
        <p:spPr>
          <a:xfrm>
            <a:off x="943800" y="3737683"/>
            <a:ext cx="2389200" cy="291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 Medium"/>
              <a:buNone/>
              <a:defRPr sz="1200">
                <a:solidFill>
                  <a:schemeClr val="dk1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DM Sans Medium"/>
              <a:buNone/>
              <a:defRPr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>
            <a:endParaRPr/>
          </a:p>
        </p:txBody>
      </p:sp>
      <p:sp>
        <p:nvSpPr>
          <p:cNvPr id="1042" name="Google Shape;1042;p46"/>
          <p:cNvSpPr txBox="1">
            <a:spLocks noGrp="1"/>
          </p:cNvSpPr>
          <p:nvPr>
            <p:ph type="body" idx="3"/>
          </p:nvPr>
        </p:nvSpPr>
        <p:spPr>
          <a:xfrm>
            <a:off x="943800" y="4029278"/>
            <a:ext cx="2389200" cy="37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3" name="Google Shape;1043;p46"/>
          <p:cNvSpPr txBox="1">
            <a:spLocks noGrp="1"/>
          </p:cNvSpPr>
          <p:nvPr>
            <p:ph type="body" idx="4"/>
          </p:nvPr>
        </p:nvSpPr>
        <p:spPr>
          <a:xfrm>
            <a:off x="3457450" y="1098900"/>
            <a:ext cx="4551900" cy="3109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44" name="Google Shape;1044;p46"/>
          <p:cNvSpPr/>
          <p:nvPr/>
        </p:nvSpPr>
        <p:spPr>
          <a:xfrm>
            <a:off x="-72425" y="4274900"/>
            <a:ext cx="1002600" cy="920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5" name="Google Shape;1045;p46"/>
          <p:cNvSpPr/>
          <p:nvPr/>
        </p:nvSpPr>
        <p:spPr>
          <a:xfrm rot="10800000">
            <a:off x="8141400" y="0"/>
            <a:ext cx="1002600" cy="8619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46" name="Google Shape;1046;p46"/>
          <p:cNvSpPr/>
          <p:nvPr/>
        </p:nvSpPr>
        <p:spPr>
          <a:xfrm>
            <a:off x="8588401" y="45796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47" name="Google Shape;1047;p46"/>
          <p:cNvGrpSpPr/>
          <p:nvPr/>
        </p:nvGrpSpPr>
        <p:grpSpPr>
          <a:xfrm>
            <a:off x="-307337" y="-123437"/>
            <a:ext cx="392675" cy="392675"/>
            <a:chOff x="458050" y="265600"/>
            <a:chExt cx="392675" cy="392675"/>
          </a:xfrm>
        </p:grpSpPr>
        <p:sp>
          <p:nvSpPr>
            <p:cNvPr id="1048" name="Google Shape;1048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49" name="Google Shape;1049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0" name="Google Shape;1050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1" name="Google Shape;1051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52" name="Google Shape;1052;p46"/>
          <p:cNvGrpSpPr/>
          <p:nvPr/>
        </p:nvGrpSpPr>
        <p:grpSpPr>
          <a:xfrm>
            <a:off x="232563" y="-123450"/>
            <a:ext cx="392675" cy="392675"/>
            <a:chOff x="458050" y="265600"/>
            <a:chExt cx="392675" cy="392675"/>
          </a:xfrm>
        </p:grpSpPr>
        <p:sp>
          <p:nvSpPr>
            <p:cNvPr id="1053" name="Google Shape;1053;p4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4" name="Google Shape;1054;p4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5" name="Google Shape;1055;p4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56" name="Google Shape;1056;p4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">
  <p:cSld name="CUSTOM_8_1">
    <p:bg>
      <p:bgPr>
        <a:solidFill>
          <a:schemeClr val="accent1"/>
        </a:solidFill>
        <a:effectLst/>
      </p:bgPr>
    </p:bg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7"/>
          <p:cNvSpPr txBox="1">
            <a:spLocks noGrp="1"/>
          </p:cNvSpPr>
          <p:nvPr>
            <p:ph type="title"/>
          </p:nvPr>
        </p:nvSpPr>
        <p:spPr>
          <a:xfrm>
            <a:off x="3928625" y="707675"/>
            <a:ext cx="49035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059" name="Google Shape;1059;p47"/>
          <p:cNvSpPr>
            <a:spLocks noGrp="1"/>
          </p:cNvSpPr>
          <p:nvPr>
            <p:ph type="pic" idx="2"/>
          </p:nvPr>
        </p:nvSpPr>
        <p:spPr>
          <a:xfrm>
            <a:off x="-8250" y="0"/>
            <a:ext cx="30303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60" name="Google Shape;1060;p47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61" name="Google Shape;1061;p47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62" name="Google Shape;1062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3" name="Google Shape;1063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4" name="Google Shape;1064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5" name="Google Shape;1065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66" name="Google Shape;1066;p47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67" name="Google Shape;1067;p4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8" name="Google Shape;1068;p4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69" name="Google Shape;1069;p4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70" name="Google Shape;1070;p4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71" name="Google Shape;1071;p47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2" name="Google Shape;1072;p47"/>
          <p:cNvSpPr/>
          <p:nvPr/>
        </p:nvSpPr>
        <p:spPr>
          <a:xfrm>
            <a:off x="3928625" y="2664663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3" name="Google Shape;1073;p47"/>
          <p:cNvSpPr/>
          <p:nvPr/>
        </p:nvSpPr>
        <p:spPr>
          <a:xfrm>
            <a:off x="3928625" y="1748800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74" name="Google Shape;1074;p47"/>
          <p:cNvSpPr/>
          <p:nvPr/>
        </p:nvSpPr>
        <p:spPr>
          <a:xfrm>
            <a:off x="3928625" y="35805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075" name="Google Shape;1075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3750" y="1775025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1600" y="361459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3749" y="2690899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78" name="Google Shape;1078;p47"/>
          <p:cNvSpPr txBox="1">
            <a:spLocks noGrp="1"/>
          </p:cNvSpPr>
          <p:nvPr>
            <p:ph type="body" idx="1"/>
          </p:nvPr>
        </p:nvSpPr>
        <p:spPr>
          <a:xfrm>
            <a:off x="4316900" y="1999600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9" name="Google Shape;1079;p47"/>
          <p:cNvSpPr txBox="1">
            <a:spLocks noGrp="1"/>
          </p:cNvSpPr>
          <p:nvPr>
            <p:ph type="body" idx="3"/>
          </p:nvPr>
        </p:nvSpPr>
        <p:spPr>
          <a:xfrm>
            <a:off x="4316900" y="2957975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0" name="Google Shape;1080;p47"/>
          <p:cNvSpPr txBox="1">
            <a:spLocks noGrp="1"/>
          </p:cNvSpPr>
          <p:nvPr>
            <p:ph type="body" idx="4"/>
          </p:nvPr>
        </p:nvSpPr>
        <p:spPr>
          <a:xfrm>
            <a:off x="4316900" y="3862726"/>
            <a:ext cx="4360800" cy="25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81" name="Google Shape;1081;p47"/>
          <p:cNvSpPr txBox="1"/>
          <p:nvPr/>
        </p:nvSpPr>
        <p:spPr>
          <a:xfrm>
            <a:off x="4316900" y="174880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2" name="Google Shape;1082;p47"/>
          <p:cNvSpPr txBox="1"/>
          <p:nvPr/>
        </p:nvSpPr>
        <p:spPr>
          <a:xfrm>
            <a:off x="4316900" y="2664675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083" name="Google Shape;1083;p47"/>
          <p:cNvSpPr txBox="1"/>
          <p:nvPr/>
        </p:nvSpPr>
        <p:spPr>
          <a:xfrm>
            <a:off x="4316900" y="3580550"/>
            <a:ext cx="43608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3">
  <p:cSld name="CUSTOM_8_2">
    <p:bg>
      <p:bgPr>
        <a:solidFill>
          <a:schemeClr val="accent1"/>
        </a:solidFill>
        <a:effectLst/>
      </p:bgPr>
    </p:bg>
    <p:spTree>
      <p:nvGrpSpPr>
        <p:cNvPr id="1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48"/>
          <p:cNvSpPr txBox="1">
            <a:spLocks noGrp="1"/>
          </p:cNvSpPr>
          <p:nvPr>
            <p:ph type="title"/>
          </p:nvPr>
        </p:nvSpPr>
        <p:spPr>
          <a:xfrm>
            <a:off x="3928625" y="822800"/>
            <a:ext cx="4903500" cy="45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1086" name="Google Shape;1086;p48"/>
          <p:cNvSpPr>
            <a:spLocks noGrp="1"/>
          </p:cNvSpPr>
          <p:nvPr>
            <p:ph type="pic" idx="2"/>
          </p:nvPr>
        </p:nvSpPr>
        <p:spPr>
          <a:xfrm>
            <a:off x="-8250" y="0"/>
            <a:ext cx="3030300" cy="51435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sp>
      <p:sp>
        <p:nvSpPr>
          <p:cNvPr id="1087" name="Google Shape;1087;p48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088" name="Google Shape;1088;p48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089" name="Google Shape;1089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0" name="Google Shape;1090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1" name="Google Shape;1091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2" name="Google Shape;1092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093" name="Google Shape;1093;p48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094" name="Google Shape;1094;p4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5" name="Google Shape;1095;p4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6" name="Google Shape;1096;p4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097" name="Google Shape;1097;p4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098" name="Google Shape;1098;p48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99" name="Google Shape;1099;p48"/>
          <p:cNvSpPr/>
          <p:nvPr/>
        </p:nvSpPr>
        <p:spPr>
          <a:xfrm>
            <a:off x="3931600" y="19281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0" name="Google Shape;1100;p48"/>
          <p:cNvSpPr/>
          <p:nvPr/>
        </p:nvSpPr>
        <p:spPr>
          <a:xfrm>
            <a:off x="6114375" y="192812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1" name="Google Shape;1101;p48"/>
          <p:cNvSpPr/>
          <p:nvPr/>
        </p:nvSpPr>
        <p:spPr>
          <a:xfrm>
            <a:off x="3931600" y="338167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02" name="Google Shape;1102;p48"/>
          <p:cNvSpPr/>
          <p:nvPr/>
        </p:nvSpPr>
        <p:spPr>
          <a:xfrm>
            <a:off x="6114375" y="3381675"/>
            <a:ext cx="288600" cy="250800"/>
          </a:xfrm>
          <a:prstGeom prst="snip2DiagRect">
            <a:avLst>
              <a:gd name="adj1" fmla="val 0"/>
              <a:gd name="adj2" fmla="val 2618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1103" name="Google Shape;1103;p4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76725" y="3407900"/>
            <a:ext cx="198350" cy="19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350" y="3415743"/>
            <a:ext cx="182650" cy="18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5" name="Google Shape;1105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5347" y="1962963"/>
            <a:ext cx="181100" cy="181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6" name="Google Shape;1106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9499" y="1954362"/>
            <a:ext cx="198350" cy="1983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7" name="Google Shape;1107;p48"/>
          <p:cNvSpPr txBox="1">
            <a:spLocks noGrp="1"/>
          </p:cNvSpPr>
          <p:nvPr>
            <p:ph type="body" idx="1"/>
          </p:nvPr>
        </p:nvSpPr>
        <p:spPr>
          <a:xfrm>
            <a:off x="4319875" y="221835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8" name="Google Shape;1108;p48"/>
          <p:cNvSpPr txBox="1">
            <a:spLocks noGrp="1"/>
          </p:cNvSpPr>
          <p:nvPr>
            <p:ph type="body" idx="3"/>
          </p:nvPr>
        </p:nvSpPr>
        <p:spPr>
          <a:xfrm>
            <a:off x="6502650" y="221835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09" name="Google Shape;1109;p48"/>
          <p:cNvSpPr txBox="1">
            <a:spLocks noGrp="1"/>
          </p:cNvSpPr>
          <p:nvPr>
            <p:ph type="body" idx="4"/>
          </p:nvPr>
        </p:nvSpPr>
        <p:spPr>
          <a:xfrm>
            <a:off x="4319875" y="370090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10" name="Google Shape;1110;p48"/>
          <p:cNvSpPr txBox="1">
            <a:spLocks noGrp="1"/>
          </p:cNvSpPr>
          <p:nvPr>
            <p:ph type="body" idx="5"/>
          </p:nvPr>
        </p:nvSpPr>
        <p:spPr>
          <a:xfrm>
            <a:off x="6502650" y="3700900"/>
            <a:ext cx="1609500" cy="39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  <a:defRPr>
                <a:solidFill>
                  <a:schemeClr val="l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○"/>
              <a:defRPr>
                <a:solidFill>
                  <a:schemeClr val="l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11" name="Google Shape;1111;p48"/>
          <p:cNvSpPr txBox="1"/>
          <p:nvPr/>
        </p:nvSpPr>
        <p:spPr>
          <a:xfrm>
            <a:off x="4319875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Address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2" name="Google Shape;1112;p48"/>
          <p:cNvSpPr txBox="1"/>
          <p:nvPr/>
        </p:nvSpPr>
        <p:spPr>
          <a:xfrm>
            <a:off x="6502650" y="192812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Contact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3" name="Google Shape;1113;p48"/>
          <p:cNvSpPr txBox="1"/>
          <p:nvPr/>
        </p:nvSpPr>
        <p:spPr>
          <a:xfrm>
            <a:off x="4319875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Email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14" name="Google Shape;1114;p48"/>
          <p:cNvSpPr txBox="1"/>
          <p:nvPr/>
        </p:nvSpPr>
        <p:spPr>
          <a:xfrm>
            <a:off x="6502650" y="3381675"/>
            <a:ext cx="1609500" cy="25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6"/>
                </a:solidFill>
                <a:latin typeface="DM Sans Medium"/>
                <a:ea typeface="DM Sans Medium"/>
                <a:cs typeface="DM Sans Medium"/>
                <a:sym typeface="DM Sans Medium"/>
              </a:rPr>
              <a:t>Website</a:t>
            </a:r>
            <a:endParaRPr sz="1200">
              <a:solidFill>
                <a:schemeClr val="accent6"/>
              </a:solidFill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1">
  <p:cSld name="CUSTOM_29_2"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49"/>
          <p:cNvSpPr txBox="1">
            <a:spLocks noGrp="1"/>
          </p:cNvSpPr>
          <p:nvPr>
            <p:ph type="title"/>
          </p:nvPr>
        </p:nvSpPr>
        <p:spPr>
          <a:xfrm>
            <a:off x="379400" y="559050"/>
            <a:ext cx="8198400" cy="86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17" name="Google Shape;1117;p49"/>
          <p:cNvSpPr/>
          <p:nvPr/>
        </p:nvSpPr>
        <p:spPr>
          <a:xfrm>
            <a:off x="379400" y="25205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18" name="Google Shape;1118;p49"/>
          <p:cNvSpPr/>
          <p:nvPr/>
        </p:nvSpPr>
        <p:spPr>
          <a:xfrm>
            <a:off x="4581475" y="25205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19" name="Google Shape;1119;p49"/>
          <p:cNvSpPr/>
          <p:nvPr/>
        </p:nvSpPr>
        <p:spPr>
          <a:xfrm>
            <a:off x="379400" y="37055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20" name="Google Shape;1120;p49"/>
          <p:cNvSpPr/>
          <p:nvPr/>
        </p:nvSpPr>
        <p:spPr>
          <a:xfrm>
            <a:off x="4581475" y="37055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21" name="Google Shape;1121;p49"/>
          <p:cNvSpPr txBox="1">
            <a:spLocks noGrp="1"/>
          </p:cNvSpPr>
          <p:nvPr>
            <p:ph type="body" idx="1"/>
          </p:nvPr>
        </p:nvSpPr>
        <p:spPr>
          <a:xfrm>
            <a:off x="1321375" y="26201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2" name="Google Shape;1122;p49"/>
          <p:cNvSpPr txBox="1">
            <a:spLocks noGrp="1"/>
          </p:cNvSpPr>
          <p:nvPr>
            <p:ph type="body" idx="2"/>
          </p:nvPr>
        </p:nvSpPr>
        <p:spPr>
          <a:xfrm>
            <a:off x="5523450" y="26201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3" name="Google Shape;1123;p49"/>
          <p:cNvSpPr txBox="1">
            <a:spLocks noGrp="1"/>
          </p:cNvSpPr>
          <p:nvPr>
            <p:ph type="body" idx="3"/>
          </p:nvPr>
        </p:nvSpPr>
        <p:spPr>
          <a:xfrm>
            <a:off x="1321375" y="38185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4" name="Google Shape;1124;p49"/>
          <p:cNvSpPr txBox="1">
            <a:spLocks noGrp="1"/>
          </p:cNvSpPr>
          <p:nvPr>
            <p:ph type="body" idx="4"/>
          </p:nvPr>
        </p:nvSpPr>
        <p:spPr>
          <a:xfrm>
            <a:off x="5523450" y="38185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25" name="Google Shape;1125;p49"/>
          <p:cNvSpPr txBox="1">
            <a:spLocks noGrp="1"/>
          </p:cNvSpPr>
          <p:nvPr>
            <p:ph type="subTitle" idx="5"/>
          </p:nvPr>
        </p:nvSpPr>
        <p:spPr>
          <a:xfrm>
            <a:off x="542300" y="26695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6" name="Google Shape;1126;p49"/>
          <p:cNvSpPr txBox="1">
            <a:spLocks noGrp="1"/>
          </p:cNvSpPr>
          <p:nvPr>
            <p:ph type="subTitle" idx="6"/>
          </p:nvPr>
        </p:nvSpPr>
        <p:spPr>
          <a:xfrm>
            <a:off x="4744375" y="26695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7" name="Google Shape;1127;p49"/>
          <p:cNvSpPr txBox="1">
            <a:spLocks noGrp="1"/>
          </p:cNvSpPr>
          <p:nvPr>
            <p:ph type="subTitle" idx="7"/>
          </p:nvPr>
        </p:nvSpPr>
        <p:spPr>
          <a:xfrm>
            <a:off x="542300" y="38679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8" name="Google Shape;1128;p49"/>
          <p:cNvSpPr txBox="1">
            <a:spLocks noGrp="1"/>
          </p:cNvSpPr>
          <p:nvPr>
            <p:ph type="subTitle" idx="8"/>
          </p:nvPr>
        </p:nvSpPr>
        <p:spPr>
          <a:xfrm>
            <a:off x="4744375" y="38679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29" name="Google Shape;1129;p49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30" name="Google Shape;1130;p49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131" name="Google Shape;1131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2" name="Google Shape;1132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3" name="Google Shape;1133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4" name="Google Shape;1134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35" name="Google Shape;1135;p49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136" name="Google Shape;1136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7" name="Google Shape;1137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8" name="Google Shape;1138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39" name="Google Shape;1139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40" name="Google Shape;1140;p49"/>
          <p:cNvSpPr/>
          <p:nvPr/>
        </p:nvSpPr>
        <p:spPr>
          <a:xfrm>
            <a:off x="-772574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41" name="Google Shape;1141;p49"/>
          <p:cNvSpPr/>
          <p:nvPr/>
        </p:nvSpPr>
        <p:spPr>
          <a:xfrm rot="10800000">
            <a:off x="7786750" y="-3673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42" name="Google Shape;1142;p49"/>
          <p:cNvGrpSpPr/>
          <p:nvPr/>
        </p:nvGrpSpPr>
        <p:grpSpPr>
          <a:xfrm>
            <a:off x="8290138" y="102713"/>
            <a:ext cx="392675" cy="392675"/>
            <a:chOff x="458050" y="265600"/>
            <a:chExt cx="392675" cy="392675"/>
          </a:xfrm>
        </p:grpSpPr>
        <p:sp>
          <p:nvSpPr>
            <p:cNvPr id="1143" name="Google Shape;1143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4" name="Google Shape;1144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5" name="Google Shape;1145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6" name="Google Shape;1146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47" name="Google Shape;1147;p49"/>
          <p:cNvGrpSpPr/>
          <p:nvPr/>
        </p:nvGrpSpPr>
        <p:grpSpPr>
          <a:xfrm>
            <a:off x="8830038" y="102700"/>
            <a:ext cx="392675" cy="392675"/>
            <a:chOff x="458050" y="265600"/>
            <a:chExt cx="392675" cy="392675"/>
          </a:xfrm>
        </p:grpSpPr>
        <p:sp>
          <p:nvSpPr>
            <p:cNvPr id="1148" name="Google Shape;1148;p4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50" name="Google Shape;1150;p4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51" name="Google Shape;1151;p4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52" name="Google Shape;1152;p49"/>
          <p:cNvSpPr/>
          <p:nvPr/>
        </p:nvSpPr>
        <p:spPr>
          <a:xfrm>
            <a:off x="-620174" y="47833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763">
          <p15:clr>
            <a:srgbClr val="E46962"/>
          </p15:clr>
        </p15:guide>
        <p15:guide id="2" orient="horz" pos="1017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4 v2">
  <p:cSld name="CUSTOM_29_1"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50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55" name="Google Shape;1155;p50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156" name="Google Shape;1156;p5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157" name="Google Shape;1157;p5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58" name="Google Shape;1158;p5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59" name="Google Shape;1159;p5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0" name="Google Shape;1160;p5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161" name="Google Shape;1161;p5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162" name="Google Shape;1162;p5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3" name="Google Shape;1163;p5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4" name="Google Shape;1164;p5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165" name="Google Shape;1165;p5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166" name="Google Shape;1166;p50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167" name="Google Shape;1167;p50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168" name="Google Shape;116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72" name="Google Shape;1172;p50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173" name="Google Shape;117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5" name="Google Shape;117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77" name="Google Shape;1177;p5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178" name="Google Shape;117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1" name="Google Shape;118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82" name="Google Shape;1182;p5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183" name="Google Shape;118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5" name="Google Shape;118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6" name="Google Shape;118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87" name="Google Shape;1187;p5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188" name="Google Shape;1188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1" name="Google Shape;1191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192" name="Google Shape;1192;p5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193" name="Google Shape;1193;p5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197" name="Google Shape;1197;p50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31836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50"/>
          <p:cNvSpPr/>
          <p:nvPr/>
        </p:nvSpPr>
        <p:spPr>
          <a:xfrm>
            <a:off x="5224525" y="6993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199" name="Google Shape;1199;p50"/>
          <p:cNvSpPr/>
          <p:nvPr/>
        </p:nvSpPr>
        <p:spPr>
          <a:xfrm>
            <a:off x="5224525" y="17041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0" name="Google Shape;1200;p50"/>
          <p:cNvSpPr/>
          <p:nvPr/>
        </p:nvSpPr>
        <p:spPr>
          <a:xfrm>
            <a:off x="5224525" y="27088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1" name="Google Shape;1201;p50"/>
          <p:cNvSpPr/>
          <p:nvPr/>
        </p:nvSpPr>
        <p:spPr>
          <a:xfrm>
            <a:off x="5224525" y="37136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02" name="Google Shape;1202;p50"/>
          <p:cNvSpPr txBox="1">
            <a:spLocks noGrp="1"/>
          </p:cNvSpPr>
          <p:nvPr>
            <p:ph type="body" idx="1"/>
          </p:nvPr>
        </p:nvSpPr>
        <p:spPr>
          <a:xfrm>
            <a:off x="5862914" y="8252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3" name="Google Shape;1203;p50"/>
          <p:cNvSpPr txBox="1">
            <a:spLocks noGrp="1"/>
          </p:cNvSpPr>
          <p:nvPr>
            <p:ph type="body" idx="2"/>
          </p:nvPr>
        </p:nvSpPr>
        <p:spPr>
          <a:xfrm>
            <a:off x="5860050" y="18274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4" name="Google Shape;1204;p50"/>
          <p:cNvSpPr txBox="1">
            <a:spLocks noGrp="1"/>
          </p:cNvSpPr>
          <p:nvPr>
            <p:ph type="body" idx="3"/>
          </p:nvPr>
        </p:nvSpPr>
        <p:spPr>
          <a:xfrm>
            <a:off x="5860050" y="28451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5" name="Google Shape;1205;p50"/>
          <p:cNvSpPr txBox="1">
            <a:spLocks noGrp="1"/>
          </p:cNvSpPr>
          <p:nvPr>
            <p:ph type="body" idx="4"/>
          </p:nvPr>
        </p:nvSpPr>
        <p:spPr>
          <a:xfrm>
            <a:off x="5860050" y="38369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6" name="Google Shape;1206;p50"/>
          <p:cNvSpPr txBox="1">
            <a:spLocks noGrp="1"/>
          </p:cNvSpPr>
          <p:nvPr>
            <p:ph type="subTitle" idx="5"/>
          </p:nvPr>
        </p:nvSpPr>
        <p:spPr>
          <a:xfrm>
            <a:off x="5357325" y="8514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7" name="Google Shape;1207;p50"/>
          <p:cNvSpPr txBox="1">
            <a:spLocks noGrp="1"/>
          </p:cNvSpPr>
          <p:nvPr>
            <p:ph type="subTitle" idx="6"/>
          </p:nvPr>
        </p:nvSpPr>
        <p:spPr>
          <a:xfrm>
            <a:off x="5357325" y="1848275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8" name="Google Shape;1208;p50"/>
          <p:cNvSpPr txBox="1">
            <a:spLocks noGrp="1"/>
          </p:cNvSpPr>
          <p:nvPr>
            <p:ph type="subTitle" idx="7"/>
          </p:nvPr>
        </p:nvSpPr>
        <p:spPr>
          <a:xfrm>
            <a:off x="5357325" y="28660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09" name="Google Shape;1209;p50"/>
          <p:cNvSpPr txBox="1">
            <a:spLocks noGrp="1"/>
          </p:cNvSpPr>
          <p:nvPr>
            <p:ph type="subTitle" idx="8"/>
          </p:nvPr>
        </p:nvSpPr>
        <p:spPr>
          <a:xfrm>
            <a:off x="5404650" y="386726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1">
  <p:cSld name="CUSTOM_30"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51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3721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12" name="Google Shape;1212;p51"/>
          <p:cNvSpPr/>
          <p:nvPr/>
        </p:nvSpPr>
        <p:spPr>
          <a:xfrm>
            <a:off x="379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3" name="Google Shape;1213;p51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4" name="Google Shape;1214;p51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5" name="Google Shape;1215;p51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16" name="Google Shape;1216;p51"/>
          <p:cNvSpPr/>
          <p:nvPr/>
        </p:nvSpPr>
        <p:spPr>
          <a:xfrm>
            <a:off x="32535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7" name="Google Shape;1217;p51"/>
          <p:cNvSpPr/>
          <p:nvPr/>
        </p:nvSpPr>
        <p:spPr>
          <a:xfrm>
            <a:off x="6133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18" name="Google Shape;1218;p51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19" name="Google Shape;1219;p51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0" name="Google Shape;1220;p51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21" name="Google Shape;1221;p51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22" name="Google Shape;1222;p51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223" name="Google Shape;1223;p5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4" name="Google Shape;1224;p5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5" name="Google Shape;1225;p5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6" name="Google Shape;1226;p5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27" name="Google Shape;1227;p51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228" name="Google Shape;1228;p5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30" name="Google Shape;1230;p5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31" name="Google Shape;1231;p5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232" name="Google Shape;1232;p51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3 v2">
  <p:cSld name="CUSTOM_31"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52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35" name="Google Shape;1235;p52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236" name="Google Shape;1236;p52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237" name="Google Shape;1237;p5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38" name="Google Shape;1238;p5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39" name="Google Shape;1239;p5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0" name="Google Shape;1240;p5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241" name="Google Shape;1241;p52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242" name="Google Shape;1242;p52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3" name="Google Shape;1243;p52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4" name="Google Shape;1244;p52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245" name="Google Shape;1245;p52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246" name="Google Shape;1246;p52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47" name="Google Shape;1247;p52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248" name="Google Shape;124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49" name="Google Shape;124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0" name="Google Shape;125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1" name="Google Shape;125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52" name="Google Shape;1252;p52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253" name="Google Shape;125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4" name="Google Shape;125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5" name="Google Shape;125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6" name="Google Shape;125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57" name="Google Shape;1257;p52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258" name="Google Shape;125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59" name="Google Shape;125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0" name="Google Shape;126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1" name="Google Shape;126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62" name="Google Shape;1262;p52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263" name="Google Shape;126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5" name="Google Shape;126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6" name="Google Shape;126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67" name="Google Shape;1267;p52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268" name="Google Shape;1268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0" name="Google Shape;1270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1" name="Google Shape;1271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272" name="Google Shape;1272;p52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273" name="Google Shape;1273;p52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5" name="Google Shape;1275;p52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277" name="Google Shape;1277;p52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14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8" name="Google Shape;1278;p52"/>
          <p:cNvSpPr/>
          <p:nvPr/>
        </p:nvSpPr>
        <p:spPr>
          <a:xfrm>
            <a:off x="5224525" y="8223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79" name="Google Shape;1279;p52"/>
          <p:cNvSpPr/>
          <p:nvPr/>
        </p:nvSpPr>
        <p:spPr>
          <a:xfrm>
            <a:off x="5224525" y="2206500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0" name="Google Shape;1280;p52"/>
          <p:cNvSpPr/>
          <p:nvPr/>
        </p:nvSpPr>
        <p:spPr>
          <a:xfrm>
            <a:off x="5224525" y="35906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81" name="Google Shape;1281;p52"/>
          <p:cNvSpPr txBox="1">
            <a:spLocks noGrp="1"/>
          </p:cNvSpPr>
          <p:nvPr>
            <p:ph type="body" idx="1"/>
          </p:nvPr>
        </p:nvSpPr>
        <p:spPr>
          <a:xfrm>
            <a:off x="5862914" y="94817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2" name="Google Shape;1282;p52"/>
          <p:cNvSpPr txBox="1">
            <a:spLocks noGrp="1"/>
          </p:cNvSpPr>
          <p:nvPr>
            <p:ph type="body" idx="2"/>
          </p:nvPr>
        </p:nvSpPr>
        <p:spPr>
          <a:xfrm>
            <a:off x="5860050" y="2329800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3" name="Google Shape;1283;p52"/>
          <p:cNvSpPr txBox="1">
            <a:spLocks noGrp="1"/>
          </p:cNvSpPr>
          <p:nvPr>
            <p:ph type="body" idx="3"/>
          </p:nvPr>
        </p:nvSpPr>
        <p:spPr>
          <a:xfrm>
            <a:off x="5860050" y="37269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4" name="Google Shape;1284;p52"/>
          <p:cNvSpPr txBox="1">
            <a:spLocks noGrp="1"/>
          </p:cNvSpPr>
          <p:nvPr>
            <p:ph type="subTitle" idx="4"/>
          </p:nvPr>
        </p:nvSpPr>
        <p:spPr>
          <a:xfrm>
            <a:off x="5357325" y="9743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5" name="Google Shape;1285;p52"/>
          <p:cNvSpPr txBox="1">
            <a:spLocks noGrp="1"/>
          </p:cNvSpPr>
          <p:nvPr>
            <p:ph type="subTitle" idx="5"/>
          </p:nvPr>
        </p:nvSpPr>
        <p:spPr>
          <a:xfrm>
            <a:off x="5357325" y="23506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6" name="Google Shape;1286;p52"/>
          <p:cNvSpPr txBox="1">
            <a:spLocks noGrp="1"/>
          </p:cNvSpPr>
          <p:nvPr>
            <p:ph type="subTitle" idx="6"/>
          </p:nvPr>
        </p:nvSpPr>
        <p:spPr>
          <a:xfrm>
            <a:off x="5357325" y="37478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1">
  <p:cSld name="CUSTOM_32"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p53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89" name="Google Shape;1289;p53"/>
          <p:cNvSpPr/>
          <p:nvPr/>
        </p:nvSpPr>
        <p:spPr>
          <a:xfrm>
            <a:off x="513900" y="2454550"/>
            <a:ext cx="816000" cy="723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0" name="Google Shape;1290;p53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91" name="Google Shape;1291;p53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92" name="Google Shape;1292;p53"/>
          <p:cNvSpPr/>
          <p:nvPr/>
        </p:nvSpPr>
        <p:spPr>
          <a:xfrm>
            <a:off x="4924925" y="2459596"/>
            <a:ext cx="816000" cy="731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293" name="Google Shape;1293;p53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4" name="Google Shape;1294;p53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5" name="Google Shape;1295;p53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296" name="Google Shape;1296;p53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297" name="Google Shape;1297;p5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98" name="Google Shape;1298;p5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299" name="Google Shape;1299;p5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0" name="Google Shape;1300;p5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01" name="Google Shape;1301;p53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302" name="Google Shape;1302;p53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3" name="Google Shape;1303;p53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4" name="Google Shape;1304;p53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05" name="Google Shape;1305;p53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06" name="Google Shape;1306;p53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Multiple Quiz Options 2 v2">
  <p:cSld name="CUSTOM_33">
    <p:spTree>
      <p:nvGrpSpPr>
        <p:cNvPr id="1" name="Shape 1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8" name="Google Shape;1308;p54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09" name="Google Shape;1309;p54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310" name="Google Shape;1310;p54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311" name="Google Shape;1311;p5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2" name="Google Shape;1312;p5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3" name="Google Shape;1313;p5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4" name="Google Shape;1314;p5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315" name="Google Shape;1315;p54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16" name="Google Shape;1316;p54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7" name="Google Shape;1317;p54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8" name="Google Shape;1318;p54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19" name="Google Shape;1319;p54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20" name="Google Shape;1320;p54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21" name="Google Shape;1321;p54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322" name="Google Shape;132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3" name="Google Shape;132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4" name="Google Shape;132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5" name="Google Shape;132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26" name="Google Shape;1326;p54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327" name="Google Shape;132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8" name="Google Shape;132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29" name="Google Shape;132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0" name="Google Shape;133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31" name="Google Shape;1331;p54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332" name="Google Shape;133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3" name="Google Shape;133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4" name="Google Shape;133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5" name="Google Shape;133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36" name="Google Shape;1336;p54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337" name="Google Shape;133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8" name="Google Shape;133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39" name="Google Shape;133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0" name="Google Shape;134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41" name="Google Shape;1341;p54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342" name="Google Shape;1342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3" name="Google Shape;1343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4" name="Google Shape;1344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5" name="Google Shape;1345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46" name="Google Shape;1346;p54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347" name="Google Shape;1347;p54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8" name="Google Shape;1348;p54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49" name="Google Shape;1349;p54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50" name="Google Shape;1350;p54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51" name="Google Shape;1351;p54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14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52" name="Google Shape;1352;p54"/>
          <p:cNvSpPr/>
          <p:nvPr/>
        </p:nvSpPr>
        <p:spPr>
          <a:xfrm>
            <a:off x="5224525" y="1500838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3" name="Google Shape;1353;p54"/>
          <p:cNvSpPr/>
          <p:nvPr/>
        </p:nvSpPr>
        <p:spPr>
          <a:xfrm>
            <a:off x="5224525" y="2885013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54" name="Google Shape;1354;p54"/>
          <p:cNvSpPr txBox="1">
            <a:spLocks noGrp="1"/>
          </p:cNvSpPr>
          <p:nvPr>
            <p:ph type="body" idx="1"/>
          </p:nvPr>
        </p:nvSpPr>
        <p:spPr>
          <a:xfrm>
            <a:off x="5862914" y="162668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5" name="Google Shape;1355;p54"/>
          <p:cNvSpPr txBox="1">
            <a:spLocks noGrp="1"/>
          </p:cNvSpPr>
          <p:nvPr>
            <p:ph type="body" idx="2"/>
          </p:nvPr>
        </p:nvSpPr>
        <p:spPr>
          <a:xfrm>
            <a:off x="5860050" y="3008313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6" name="Google Shape;1356;p54"/>
          <p:cNvSpPr txBox="1">
            <a:spLocks noGrp="1"/>
          </p:cNvSpPr>
          <p:nvPr>
            <p:ph type="subTitle" idx="3"/>
          </p:nvPr>
        </p:nvSpPr>
        <p:spPr>
          <a:xfrm>
            <a:off x="5357325" y="16528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7" name="Google Shape;1357;p54"/>
          <p:cNvSpPr txBox="1">
            <a:spLocks noGrp="1"/>
          </p:cNvSpPr>
          <p:nvPr>
            <p:ph type="subTitle" idx="4"/>
          </p:nvPr>
        </p:nvSpPr>
        <p:spPr>
          <a:xfrm>
            <a:off x="5357325" y="30291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1">
  <p:cSld name="CUSTOM_35"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55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60" name="Google Shape;1360;p55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61" name="Google Shape;1361;p55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362" name="Google Shape;1362;p5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3" name="Google Shape;1363;p5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4" name="Google Shape;1364;p5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5" name="Google Shape;1365;p5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366" name="Google Shape;1366;p55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367" name="Google Shape;1367;p55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8" name="Google Shape;1368;p55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69" name="Google Shape;1369;p55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370" name="Google Shape;1370;p55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371" name="Google Shape;1371;p55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372" name="Google Shape;1372;p55"/>
          <p:cNvSpPr/>
          <p:nvPr/>
        </p:nvSpPr>
        <p:spPr>
          <a:xfrm>
            <a:off x="379400" y="24287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3" name="Google Shape;1373;p55"/>
          <p:cNvSpPr/>
          <p:nvPr/>
        </p:nvSpPr>
        <p:spPr>
          <a:xfrm>
            <a:off x="4581475" y="2428775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4" name="Google Shape;1374;p55"/>
          <p:cNvSpPr/>
          <p:nvPr/>
        </p:nvSpPr>
        <p:spPr>
          <a:xfrm>
            <a:off x="379400" y="36137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5" name="Google Shape;1375;p55"/>
          <p:cNvSpPr/>
          <p:nvPr/>
        </p:nvSpPr>
        <p:spPr>
          <a:xfrm>
            <a:off x="4581475" y="3613750"/>
            <a:ext cx="8154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376" name="Google Shape;1376;p55"/>
          <p:cNvSpPr txBox="1">
            <a:spLocks noGrp="1"/>
          </p:cNvSpPr>
          <p:nvPr>
            <p:ph type="body" idx="1"/>
          </p:nvPr>
        </p:nvSpPr>
        <p:spPr>
          <a:xfrm>
            <a:off x="1321375" y="25283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7" name="Google Shape;1377;p55"/>
          <p:cNvSpPr txBox="1">
            <a:spLocks noGrp="1"/>
          </p:cNvSpPr>
          <p:nvPr>
            <p:ph type="body" idx="2"/>
          </p:nvPr>
        </p:nvSpPr>
        <p:spPr>
          <a:xfrm>
            <a:off x="5523450" y="25283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8" name="Google Shape;1378;p55"/>
          <p:cNvSpPr txBox="1">
            <a:spLocks noGrp="1"/>
          </p:cNvSpPr>
          <p:nvPr>
            <p:ph type="body" idx="3"/>
          </p:nvPr>
        </p:nvSpPr>
        <p:spPr>
          <a:xfrm>
            <a:off x="1321375" y="37267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79" name="Google Shape;1379;p55"/>
          <p:cNvSpPr txBox="1">
            <a:spLocks noGrp="1"/>
          </p:cNvSpPr>
          <p:nvPr>
            <p:ph type="body" idx="4"/>
          </p:nvPr>
        </p:nvSpPr>
        <p:spPr>
          <a:xfrm>
            <a:off x="5523450" y="3726763"/>
            <a:ext cx="30543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80" name="Google Shape;1380;p55"/>
          <p:cNvSpPr txBox="1">
            <a:spLocks noGrp="1"/>
          </p:cNvSpPr>
          <p:nvPr>
            <p:ph type="subTitle" idx="5"/>
          </p:nvPr>
        </p:nvSpPr>
        <p:spPr>
          <a:xfrm>
            <a:off x="542300" y="25777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1" name="Google Shape;1381;p55"/>
          <p:cNvSpPr txBox="1">
            <a:spLocks noGrp="1"/>
          </p:cNvSpPr>
          <p:nvPr>
            <p:ph type="subTitle" idx="6"/>
          </p:nvPr>
        </p:nvSpPr>
        <p:spPr>
          <a:xfrm>
            <a:off x="4744375" y="25777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2" name="Google Shape;1382;p55"/>
          <p:cNvSpPr txBox="1">
            <a:spLocks noGrp="1"/>
          </p:cNvSpPr>
          <p:nvPr>
            <p:ph type="subTitle" idx="7"/>
          </p:nvPr>
        </p:nvSpPr>
        <p:spPr>
          <a:xfrm>
            <a:off x="542300" y="37761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83" name="Google Shape;1383;p55"/>
          <p:cNvSpPr txBox="1">
            <a:spLocks noGrp="1"/>
          </p:cNvSpPr>
          <p:nvPr>
            <p:ph type="subTitle" idx="8"/>
          </p:nvPr>
        </p:nvSpPr>
        <p:spPr>
          <a:xfrm>
            <a:off x="4744375" y="3776125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4 v2">
  <p:cSld name="CUSTOM_36"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p56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86" name="Google Shape;1386;p56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387" name="Google Shape;1387;p56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388" name="Google Shape;1388;p5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0" name="Google Shape;1390;p5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1" name="Google Shape;1391;p5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392" name="Google Shape;1392;p56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393" name="Google Shape;1393;p56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4" name="Google Shape;1394;p56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396" name="Google Shape;1396;p56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397" name="Google Shape;1397;p56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398" name="Google Shape;1398;p56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399" name="Google Shape;139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0" name="Google Shape;140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1" name="Google Shape;140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2" name="Google Shape;140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03" name="Google Shape;1403;p56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404" name="Google Shape;140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5" name="Google Shape;140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6" name="Google Shape;140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07" name="Google Shape;140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08" name="Google Shape;1408;p56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409" name="Google Shape;140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0" name="Google Shape;141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1" name="Google Shape;141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2" name="Google Shape;141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13" name="Google Shape;1413;p56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414" name="Google Shape;141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5" name="Google Shape;141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6" name="Google Shape;141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17" name="Google Shape;141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18" name="Google Shape;1418;p56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419" name="Google Shape;1419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0" name="Google Shape;1420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1" name="Google Shape;1421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2" name="Google Shape;1422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23" name="Google Shape;1423;p56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424" name="Google Shape;1424;p56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5" name="Google Shape;1425;p56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6" name="Google Shape;1426;p56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27" name="Google Shape;1427;p56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428" name="Google Shape;1428;p56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75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9" name="Google Shape;1429;p56"/>
          <p:cNvSpPr/>
          <p:nvPr/>
        </p:nvSpPr>
        <p:spPr>
          <a:xfrm>
            <a:off x="5224525" y="6993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0" name="Google Shape;1430;p56"/>
          <p:cNvSpPr/>
          <p:nvPr/>
        </p:nvSpPr>
        <p:spPr>
          <a:xfrm>
            <a:off x="5224525" y="17041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1" name="Google Shape;1431;p56"/>
          <p:cNvSpPr/>
          <p:nvPr/>
        </p:nvSpPr>
        <p:spPr>
          <a:xfrm>
            <a:off x="5224525" y="27088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2" name="Google Shape;1432;p56"/>
          <p:cNvSpPr/>
          <p:nvPr/>
        </p:nvSpPr>
        <p:spPr>
          <a:xfrm>
            <a:off x="5224525" y="37136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33" name="Google Shape;1433;p56"/>
          <p:cNvSpPr txBox="1">
            <a:spLocks noGrp="1"/>
          </p:cNvSpPr>
          <p:nvPr>
            <p:ph type="body" idx="1"/>
          </p:nvPr>
        </p:nvSpPr>
        <p:spPr>
          <a:xfrm>
            <a:off x="5862914" y="8252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4" name="Google Shape;1434;p56"/>
          <p:cNvSpPr txBox="1">
            <a:spLocks noGrp="1"/>
          </p:cNvSpPr>
          <p:nvPr>
            <p:ph type="body" idx="2"/>
          </p:nvPr>
        </p:nvSpPr>
        <p:spPr>
          <a:xfrm>
            <a:off x="5860050" y="18274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5" name="Google Shape;1435;p56"/>
          <p:cNvSpPr txBox="1">
            <a:spLocks noGrp="1"/>
          </p:cNvSpPr>
          <p:nvPr>
            <p:ph type="body" idx="3"/>
          </p:nvPr>
        </p:nvSpPr>
        <p:spPr>
          <a:xfrm>
            <a:off x="5860050" y="28451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6" name="Google Shape;1436;p56"/>
          <p:cNvSpPr txBox="1">
            <a:spLocks noGrp="1"/>
          </p:cNvSpPr>
          <p:nvPr>
            <p:ph type="body" idx="4"/>
          </p:nvPr>
        </p:nvSpPr>
        <p:spPr>
          <a:xfrm>
            <a:off x="5860050" y="383692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7" name="Google Shape;1437;p56"/>
          <p:cNvSpPr txBox="1">
            <a:spLocks noGrp="1"/>
          </p:cNvSpPr>
          <p:nvPr>
            <p:ph type="subTitle" idx="5"/>
          </p:nvPr>
        </p:nvSpPr>
        <p:spPr>
          <a:xfrm>
            <a:off x="5357325" y="8514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8" name="Google Shape;1438;p56"/>
          <p:cNvSpPr txBox="1">
            <a:spLocks noGrp="1"/>
          </p:cNvSpPr>
          <p:nvPr>
            <p:ph type="subTitle" idx="6"/>
          </p:nvPr>
        </p:nvSpPr>
        <p:spPr>
          <a:xfrm>
            <a:off x="5357325" y="1848275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39" name="Google Shape;1439;p56"/>
          <p:cNvSpPr txBox="1">
            <a:spLocks noGrp="1"/>
          </p:cNvSpPr>
          <p:nvPr>
            <p:ph type="subTitle" idx="7"/>
          </p:nvPr>
        </p:nvSpPr>
        <p:spPr>
          <a:xfrm>
            <a:off x="5357325" y="28660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40" name="Google Shape;1440;p56"/>
          <p:cNvSpPr txBox="1">
            <a:spLocks noGrp="1"/>
          </p:cNvSpPr>
          <p:nvPr>
            <p:ph type="subTitle" idx="8"/>
          </p:nvPr>
        </p:nvSpPr>
        <p:spPr>
          <a:xfrm>
            <a:off x="5404650" y="386726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1">
  <p:cSld name="CUSTOM_37"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p57"/>
          <p:cNvSpPr txBox="1">
            <a:spLocks noGrp="1"/>
          </p:cNvSpPr>
          <p:nvPr>
            <p:ph type="title"/>
          </p:nvPr>
        </p:nvSpPr>
        <p:spPr>
          <a:xfrm>
            <a:off x="379400" y="445025"/>
            <a:ext cx="82683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43" name="Google Shape;1443;p57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44" name="Google Shape;1444;p57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445" name="Google Shape;1445;p5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6" name="Google Shape;1446;p5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7" name="Google Shape;1447;p5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48" name="Google Shape;1448;p5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49" name="Google Shape;1449;p57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450" name="Google Shape;1450;p57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1" name="Google Shape;1451;p57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2" name="Google Shape;1452;p57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53" name="Google Shape;1453;p57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454" name="Google Shape;1454;p57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455" name="Google Shape;1455;p57"/>
          <p:cNvSpPr/>
          <p:nvPr/>
        </p:nvSpPr>
        <p:spPr>
          <a:xfrm>
            <a:off x="379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56" name="Google Shape;1456;p57"/>
          <p:cNvSpPr txBox="1">
            <a:spLocks noGrp="1"/>
          </p:cNvSpPr>
          <p:nvPr>
            <p:ph type="body" idx="1"/>
          </p:nvPr>
        </p:nvSpPr>
        <p:spPr>
          <a:xfrm>
            <a:off x="1112700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7" name="Google Shape;1457;p57"/>
          <p:cNvSpPr txBox="1">
            <a:spLocks noGrp="1"/>
          </p:cNvSpPr>
          <p:nvPr>
            <p:ph type="body" idx="2"/>
          </p:nvPr>
        </p:nvSpPr>
        <p:spPr>
          <a:xfrm>
            <a:off x="4043713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8" name="Google Shape;1458;p57"/>
          <p:cNvSpPr txBox="1">
            <a:spLocks noGrp="1"/>
          </p:cNvSpPr>
          <p:nvPr>
            <p:ph type="body" idx="3"/>
          </p:nvPr>
        </p:nvSpPr>
        <p:spPr>
          <a:xfrm>
            <a:off x="6877225" y="2665150"/>
            <a:ext cx="1846800" cy="53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59" name="Google Shape;1459;p57"/>
          <p:cNvSpPr/>
          <p:nvPr/>
        </p:nvSpPr>
        <p:spPr>
          <a:xfrm>
            <a:off x="32535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0" name="Google Shape;1460;p57"/>
          <p:cNvSpPr/>
          <p:nvPr/>
        </p:nvSpPr>
        <p:spPr>
          <a:xfrm>
            <a:off x="6133400" y="2644450"/>
            <a:ext cx="6393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461" name="Google Shape;1461;p57"/>
          <p:cNvSpPr txBox="1">
            <a:spLocks noGrp="1"/>
          </p:cNvSpPr>
          <p:nvPr>
            <p:ph type="subTitle" idx="4"/>
          </p:nvPr>
        </p:nvSpPr>
        <p:spPr>
          <a:xfrm>
            <a:off x="454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2" name="Google Shape;1462;p57"/>
          <p:cNvSpPr txBox="1">
            <a:spLocks noGrp="1"/>
          </p:cNvSpPr>
          <p:nvPr>
            <p:ph type="subTitle" idx="5"/>
          </p:nvPr>
        </p:nvSpPr>
        <p:spPr>
          <a:xfrm>
            <a:off x="3331250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3" name="Google Shape;1463;p57"/>
          <p:cNvSpPr txBox="1">
            <a:spLocks noGrp="1"/>
          </p:cNvSpPr>
          <p:nvPr>
            <p:ph type="subTitle" idx="6"/>
          </p:nvPr>
        </p:nvSpPr>
        <p:spPr>
          <a:xfrm>
            <a:off x="6211935" y="271450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3 v2">
  <p:cSld name="CUSTOM_38"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58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66" name="Google Shape;1466;p58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467" name="Google Shape;1467;p58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468" name="Google Shape;1468;p5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69" name="Google Shape;1469;p5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0" name="Google Shape;1470;p5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1" name="Google Shape;1471;p5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472" name="Google Shape;1472;p58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473" name="Google Shape;1473;p58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4" name="Google Shape;1474;p58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5" name="Google Shape;1475;p58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476" name="Google Shape;1476;p58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477" name="Google Shape;1477;p58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478" name="Google Shape;1478;p58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479" name="Google Shape;147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1" name="Google Shape;148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2" name="Google Shape;148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83" name="Google Shape;1483;p58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484" name="Google Shape;148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6" name="Google Shape;148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87" name="Google Shape;148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88" name="Google Shape;1488;p58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489" name="Google Shape;148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1" name="Google Shape;149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2" name="Google Shape;149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93" name="Google Shape;1493;p58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494" name="Google Shape;149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6" name="Google Shape;149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497" name="Google Shape;149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498" name="Google Shape;1498;p58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499" name="Google Shape;1499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1" name="Google Shape;1501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2" name="Google Shape;1502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03" name="Google Shape;1503;p58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504" name="Google Shape;1504;p58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5" name="Google Shape;1505;p58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6" name="Google Shape;1506;p58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07" name="Google Shape;1507;p58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08" name="Google Shape;1508;p58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29751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09" name="Google Shape;1509;p58"/>
          <p:cNvSpPr/>
          <p:nvPr/>
        </p:nvSpPr>
        <p:spPr>
          <a:xfrm>
            <a:off x="5224525" y="82232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0" name="Google Shape;1510;p58"/>
          <p:cNvSpPr/>
          <p:nvPr/>
        </p:nvSpPr>
        <p:spPr>
          <a:xfrm>
            <a:off x="5224525" y="2206500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1" name="Google Shape;1511;p58"/>
          <p:cNvSpPr/>
          <p:nvPr/>
        </p:nvSpPr>
        <p:spPr>
          <a:xfrm>
            <a:off x="5224525" y="3590675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12" name="Google Shape;1512;p58"/>
          <p:cNvSpPr txBox="1">
            <a:spLocks noGrp="1"/>
          </p:cNvSpPr>
          <p:nvPr>
            <p:ph type="body" idx="1"/>
          </p:nvPr>
        </p:nvSpPr>
        <p:spPr>
          <a:xfrm>
            <a:off x="5862914" y="948175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3" name="Google Shape;1513;p58"/>
          <p:cNvSpPr txBox="1">
            <a:spLocks noGrp="1"/>
          </p:cNvSpPr>
          <p:nvPr>
            <p:ph type="body" idx="2"/>
          </p:nvPr>
        </p:nvSpPr>
        <p:spPr>
          <a:xfrm>
            <a:off x="5860050" y="2329800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4" name="Google Shape;1514;p58"/>
          <p:cNvSpPr txBox="1">
            <a:spLocks noGrp="1"/>
          </p:cNvSpPr>
          <p:nvPr>
            <p:ph type="body" idx="3"/>
          </p:nvPr>
        </p:nvSpPr>
        <p:spPr>
          <a:xfrm>
            <a:off x="5860050" y="372693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5" name="Google Shape;1515;p58"/>
          <p:cNvSpPr txBox="1">
            <a:spLocks noGrp="1"/>
          </p:cNvSpPr>
          <p:nvPr>
            <p:ph type="subTitle" idx="4"/>
          </p:nvPr>
        </p:nvSpPr>
        <p:spPr>
          <a:xfrm>
            <a:off x="5357325" y="9743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6" name="Google Shape;1516;p58"/>
          <p:cNvSpPr txBox="1">
            <a:spLocks noGrp="1"/>
          </p:cNvSpPr>
          <p:nvPr>
            <p:ph type="subTitle" idx="5"/>
          </p:nvPr>
        </p:nvSpPr>
        <p:spPr>
          <a:xfrm>
            <a:off x="5357325" y="235065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17" name="Google Shape;1517;p58"/>
          <p:cNvSpPr txBox="1">
            <a:spLocks noGrp="1"/>
          </p:cNvSpPr>
          <p:nvPr>
            <p:ph type="subTitle" idx="6"/>
          </p:nvPr>
        </p:nvSpPr>
        <p:spPr>
          <a:xfrm>
            <a:off x="5357325" y="3747800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1">
  <p:cSld name="CUSTOM_39"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59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20" name="Google Shape;1520;p59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21" name="Google Shape;1521;p59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522" name="Google Shape;1522;p5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3" name="Google Shape;1523;p5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4" name="Google Shape;1524;p5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5" name="Google Shape;1525;p5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26" name="Google Shape;1526;p59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527" name="Google Shape;1527;p59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8" name="Google Shape;1528;p59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29" name="Google Shape;1529;p59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30" name="Google Shape;1530;p59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31" name="Google Shape;1531;p59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32" name="Google Shape;1532;p59"/>
          <p:cNvSpPr/>
          <p:nvPr/>
        </p:nvSpPr>
        <p:spPr>
          <a:xfrm>
            <a:off x="513900" y="2454550"/>
            <a:ext cx="816000" cy="7233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33" name="Google Shape;1533;p59"/>
          <p:cNvSpPr txBox="1">
            <a:spLocks noGrp="1"/>
          </p:cNvSpPr>
          <p:nvPr>
            <p:ph type="body" idx="1"/>
          </p:nvPr>
        </p:nvSpPr>
        <p:spPr>
          <a:xfrm>
            <a:off x="1501026" y="2444234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34" name="Google Shape;1534;p59"/>
          <p:cNvSpPr txBox="1">
            <a:spLocks noGrp="1"/>
          </p:cNvSpPr>
          <p:nvPr>
            <p:ph type="body" idx="2"/>
          </p:nvPr>
        </p:nvSpPr>
        <p:spPr>
          <a:xfrm>
            <a:off x="5991742" y="2448697"/>
            <a:ext cx="2586000" cy="74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35" name="Google Shape;1535;p59"/>
          <p:cNvSpPr/>
          <p:nvPr/>
        </p:nvSpPr>
        <p:spPr>
          <a:xfrm>
            <a:off x="4924925" y="2459596"/>
            <a:ext cx="816000" cy="7311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2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36" name="Google Shape;1536;p59"/>
          <p:cNvSpPr txBox="1">
            <a:spLocks noGrp="1"/>
          </p:cNvSpPr>
          <p:nvPr>
            <p:ph type="subTitle" idx="3"/>
          </p:nvPr>
        </p:nvSpPr>
        <p:spPr>
          <a:xfrm>
            <a:off x="677100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7" name="Google Shape;1537;p59"/>
          <p:cNvSpPr txBox="1">
            <a:spLocks noGrp="1"/>
          </p:cNvSpPr>
          <p:nvPr>
            <p:ph type="subTitle" idx="4"/>
          </p:nvPr>
        </p:nvSpPr>
        <p:spPr>
          <a:xfrm>
            <a:off x="5088125" y="2608850"/>
            <a:ext cx="489600" cy="432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Single Quiz Options 2 v2">
  <p:cSld name="CUSTOM_40"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0"/>
          <p:cNvSpPr/>
          <p:nvPr/>
        </p:nvSpPr>
        <p:spPr>
          <a:xfrm>
            <a:off x="3909775" y="-27225"/>
            <a:ext cx="5234100" cy="517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40" name="Google Shape;1540;p60"/>
          <p:cNvGrpSpPr/>
          <p:nvPr/>
        </p:nvGrpSpPr>
        <p:grpSpPr>
          <a:xfrm>
            <a:off x="7939157" y="-559388"/>
            <a:ext cx="1572280" cy="1572280"/>
            <a:chOff x="987244" y="313753"/>
            <a:chExt cx="555321" cy="555321"/>
          </a:xfrm>
        </p:grpSpPr>
        <p:grpSp>
          <p:nvGrpSpPr>
            <p:cNvPr id="1541" name="Google Shape;1541;p60"/>
            <p:cNvGrpSpPr/>
            <p:nvPr/>
          </p:nvGrpSpPr>
          <p:grpSpPr>
            <a:xfrm>
              <a:off x="1068575" y="395075"/>
              <a:ext cx="392675" cy="392675"/>
              <a:chOff x="458050" y="265600"/>
              <a:chExt cx="392675" cy="392675"/>
            </a:xfrm>
          </p:grpSpPr>
          <p:sp>
            <p:nvSpPr>
              <p:cNvPr id="1542" name="Google Shape;1542;p6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3" name="Google Shape;1543;p6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4" name="Google Shape;1544;p6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5" name="Google Shape;1545;p6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  <p:grpSp>
          <p:nvGrpSpPr>
            <p:cNvPr id="1546" name="Google Shape;1546;p60"/>
            <p:cNvGrpSpPr/>
            <p:nvPr/>
          </p:nvGrpSpPr>
          <p:grpSpPr>
            <a:xfrm rot="-2700000">
              <a:off x="1068569" y="395078"/>
              <a:ext cx="392671" cy="392671"/>
              <a:chOff x="458050" y="265600"/>
              <a:chExt cx="392675" cy="392675"/>
            </a:xfrm>
          </p:grpSpPr>
          <p:sp>
            <p:nvSpPr>
              <p:cNvPr id="1547" name="Google Shape;1547;p60"/>
              <p:cNvSpPr/>
              <p:nvPr/>
            </p:nvSpPr>
            <p:spPr>
              <a:xfrm>
                <a:off x="638050" y="265600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8" name="Google Shape;1548;p60"/>
              <p:cNvSpPr/>
              <p:nvPr/>
            </p:nvSpPr>
            <p:spPr>
              <a:xfrm>
                <a:off x="638050" y="5229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49" name="Google Shape;1549;p60"/>
              <p:cNvSpPr/>
              <p:nvPr/>
            </p:nvSpPr>
            <p:spPr>
              <a:xfrm rot="-5400000">
                <a:off x="509350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  <p:sp>
            <p:nvSpPr>
              <p:cNvPr id="1550" name="Google Shape;1550;p60"/>
              <p:cNvSpPr/>
              <p:nvPr/>
            </p:nvSpPr>
            <p:spPr>
              <a:xfrm rot="-5400000">
                <a:off x="766725" y="394275"/>
                <a:ext cx="32700" cy="13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M Sans"/>
                  <a:ea typeface="DM Sans"/>
                  <a:cs typeface="DM Sans"/>
                  <a:sym typeface="DM Sans"/>
                </a:endParaRPr>
              </a:p>
            </p:txBody>
          </p:sp>
        </p:grpSp>
      </p:grpSp>
      <p:sp>
        <p:nvSpPr>
          <p:cNvPr id="1551" name="Google Shape;1551;p60"/>
          <p:cNvSpPr/>
          <p:nvPr/>
        </p:nvSpPr>
        <p:spPr>
          <a:xfrm>
            <a:off x="3362526" y="4772899"/>
            <a:ext cx="1132200" cy="11322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lt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552" name="Google Shape;1552;p60"/>
          <p:cNvGrpSpPr/>
          <p:nvPr/>
        </p:nvGrpSpPr>
        <p:grpSpPr>
          <a:xfrm rot="5400000">
            <a:off x="4164913" y="48982"/>
            <a:ext cx="230579" cy="230579"/>
            <a:chOff x="458050" y="265600"/>
            <a:chExt cx="392675" cy="392675"/>
          </a:xfrm>
        </p:grpSpPr>
        <p:sp>
          <p:nvSpPr>
            <p:cNvPr id="1553" name="Google Shape;155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4" name="Google Shape;155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5" name="Google Shape;155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6" name="Google Shape;155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57" name="Google Shape;1557;p60"/>
          <p:cNvGrpSpPr/>
          <p:nvPr/>
        </p:nvGrpSpPr>
        <p:grpSpPr>
          <a:xfrm rot="5400000">
            <a:off x="3985952" y="276513"/>
            <a:ext cx="230579" cy="230579"/>
            <a:chOff x="458050" y="265600"/>
            <a:chExt cx="392675" cy="392675"/>
          </a:xfrm>
        </p:grpSpPr>
        <p:sp>
          <p:nvSpPr>
            <p:cNvPr id="1558" name="Google Shape;155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59" name="Google Shape;155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0" name="Google Shape;156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1" name="Google Shape;156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62" name="Google Shape;1562;p60"/>
          <p:cNvGrpSpPr/>
          <p:nvPr/>
        </p:nvGrpSpPr>
        <p:grpSpPr>
          <a:xfrm rot="5400000">
            <a:off x="44813" y="4583832"/>
            <a:ext cx="230579" cy="230579"/>
            <a:chOff x="458050" y="265600"/>
            <a:chExt cx="392675" cy="392675"/>
          </a:xfrm>
        </p:grpSpPr>
        <p:sp>
          <p:nvSpPr>
            <p:cNvPr id="1563" name="Google Shape;156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4" name="Google Shape;156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5" name="Google Shape;156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6" name="Google Shape;156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67" name="Google Shape;1567;p60"/>
          <p:cNvGrpSpPr/>
          <p:nvPr/>
        </p:nvGrpSpPr>
        <p:grpSpPr>
          <a:xfrm rot="5400000">
            <a:off x="44827" y="4857688"/>
            <a:ext cx="230579" cy="230579"/>
            <a:chOff x="458050" y="265600"/>
            <a:chExt cx="392675" cy="392675"/>
          </a:xfrm>
        </p:grpSpPr>
        <p:sp>
          <p:nvSpPr>
            <p:cNvPr id="1568" name="Google Shape;156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69" name="Google Shape;156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0" name="Google Shape;157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1" name="Google Shape;157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72" name="Google Shape;1572;p60"/>
          <p:cNvGrpSpPr/>
          <p:nvPr/>
        </p:nvGrpSpPr>
        <p:grpSpPr>
          <a:xfrm rot="5400000">
            <a:off x="275388" y="4742007"/>
            <a:ext cx="230579" cy="230579"/>
            <a:chOff x="458050" y="265600"/>
            <a:chExt cx="392675" cy="392675"/>
          </a:xfrm>
        </p:grpSpPr>
        <p:sp>
          <p:nvSpPr>
            <p:cNvPr id="1573" name="Google Shape;1573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4" name="Google Shape;1574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5" name="Google Shape;1575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6" name="Google Shape;1576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577" name="Google Shape;1577;p60"/>
          <p:cNvGrpSpPr/>
          <p:nvPr/>
        </p:nvGrpSpPr>
        <p:grpSpPr>
          <a:xfrm rot="5400000">
            <a:off x="275402" y="5015863"/>
            <a:ext cx="230579" cy="230579"/>
            <a:chOff x="458050" y="265600"/>
            <a:chExt cx="392675" cy="392675"/>
          </a:xfrm>
        </p:grpSpPr>
        <p:sp>
          <p:nvSpPr>
            <p:cNvPr id="1578" name="Google Shape;1578;p60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79" name="Google Shape;1579;p60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0" name="Google Shape;1580;p60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581" name="Google Shape;1581;p60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582" name="Google Shape;1582;p60"/>
          <p:cNvSpPr txBox="1">
            <a:spLocks noGrp="1"/>
          </p:cNvSpPr>
          <p:nvPr>
            <p:ph type="title"/>
          </p:nvPr>
        </p:nvSpPr>
        <p:spPr>
          <a:xfrm>
            <a:off x="566250" y="2339775"/>
            <a:ext cx="30318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83" name="Google Shape;1583;p60"/>
          <p:cNvSpPr/>
          <p:nvPr/>
        </p:nvSpPr>
        <p:spPr>
          <a:xfrm>
            <a:off x="5224525" y="1500838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84" name="Google Shape;1584;p60"/>
          <p:cNvSpPr/>
          <p:nvPr/>
        </p:nvSpPr>
        <p:spPr>
          <a:xfrm>
            <a:off x="5224525" y="2885013"/>
            <a:ext cx="26046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85" name="Google Shape;1585;p60"/>
          <p:cNvSpPr txBox="1">
            <a:spLocks noGrp="1"/>
          </p:cNvSpPr>
          <p:nvPr>
            <p:ph type="body" idx="1"/>
          </p:nvPr>
        </p:nvSpPr>
        <p:spPr>
          <a:xfrm>
            <a:off x="5862914" y="1626688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6" name="Google Shape;1586;p60"/>
          <p:cNvSpPr txBox="1">
            <a:spLocks noGrp="1"/>
          </p:cNvSpPr>
          <p:nvPr>
            <p:ph type="body" idx="2"/>
          </p:nvPr>
        </p:nvSpPr>
        <p:spPr>
          <a:xfrm>
            <a:off x="5860050" y="3008313"/>
            <a:ext cx="1830000" cy="48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7" name="Google Shape;1587;p60"/>
          <p:cNvSpPr txBox="1">
            <a:spLocks noGrp="1"/>
          </p:cNvSpPr>
          <p:nvPr>
            <p:ph type="subTitle" idx="3"/>
          </p:nvPr>
        </p:nvSpPr>
        <p:spPr>
          <a:xfrm>
            <a:off x="5357325" y="16528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88" name="Google Shape;1588;p60"/>
          <p:cNvSpPr txBox="1">
            <a:spLocks noGrp="1"/>
          </p:cNvSpPr>
          <p:nvPr>
            <p:ph type="subTitle" idx="4"/>
          </p:nvPr>
        </p:nvSpPr>
        <p:spPr>
          <a:xfrm>
            <a:off x="5357325" y="3029163"/>
            <a:ext cx="455400" cy="44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1">
  <p:cSld name="CUSTOM_34">
    <p:spTree>
      <p:nvGrpSpPr>
        <p:cNvPr id="1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1"/>
          <p:cNvSpPr/>
          <p:nvPr/>
        </p:nvSpPr>
        <p:spPr>
          <a:xfrm>
            <a:off x="5912625" y="3041863"/>
            <a:ext cx="22851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1" name="Google Shape;1591;p61"/>
          <p:cNvSpPr/>
          <p:nvPr/>
        </p:nvSpPr>
        <p:spPr>
          <a:xfrm>
            <a:off x="6004575" y="3120763"/>
            <a:ext cx="5727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2" name="Google Shape;1592;p61"/>
          <p:cNvSpPr txBox="1">
            <a:spLocks noGrp="1"/>
          </p:cNvSpPr>
          <p:nvPr>
            <p:ph type="title"/>
          </p:nvPr>
        </p:nvSpPr>
        <p:spPr>
          <a:xfrm>
            <a:off x="566250" y="2285400"/>
            <a:ext cx="4067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593" name="Google Shape;1593;p61"/>
          <p:cNvSpPr/>
          <p:nvPr/>
        </p:nvSpPr>
        <p:spPr>
          <a:xfrm>
            <a:off x="5912625" y="1371138"/>
            <a:ext cx="2285100" cy="730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594" name="Google Shape;1594;p61"/>
          <p:cNvSpPr/>
          <p:nvPr/>
        </p:nvSpPr>
        <p:spPr>
          <a:xfrm>
            <a:off x="6004575" y="1452588"/>
            <a:ext cx="572700" cy="57270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595" name="Google Shape;1595;p61"/>
          <p:cNvGrpSpPr/>
          <p:nvPr/>
        </p:nvGrpSpPr>
        <p:grpSpPr>
          <a:xfrm rot="-2700000">
            <a:off x="6131098" y="1596259"/>
            <a:ext cx="348897" cy="200098"/>
            <a:chOff x="3876675" y="1766250"/>
            <a:chExt cx="348900" cy="200100"/>
          </a:xfrm>
        </p:grpSpPr>
        <p:sp>
          <p:nvSpPr>
            <p:cNvPr id="1596" name="Google Shape;1596;p61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597" name="Google Shape;1597;p61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598" name="Google Shape;1598;p61"/>
          <p:cNvGrpSpPr/>
          <p:nvPr/>
        </p:nvGrpSpPr>
        <p:grpSpPr>
          <a:xfrm>
            <a:off x="6142124" y="3258302"/>
            <a:ext cx="297600" cy="297600"/>
            <a:chOff x="3902424" y="2300989"/>
            <a:chExt cx="297600" cy="297600"/>
          </a:xfrm>
        </p:grpSpPr>
        <p:sp>
          <p:nvSpPr>
            <p:cNvPr id="1599" name="Google Shape;1599;p61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00" name="Google Shape;1600;p61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01" name="Google Shape;1601;p61"/>
          <p:cNvSpPr txBox="1">
            <a:spLocks noGrp="1"/>
          </p:cNvSpPr>
          <p:nvPr>
            <p:ph type="body" idx="1"/>
          </p:nvPr>
        </p:nvSpPr>
        <p:spPr>
          <a:xfrm>
            <a:off x="6661950" y="1452600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2" name="Google Shape;1602;p61"/>
          <p:cNvSpPr txBox="1">
            <a:spLocks noGrp="1"/>
          </p:cNvSpPr>
          <p:nvPr>
            <p:ph type="body" idx="2"/>
          </p:nvPr>
        </p:nvSpPr>
        <p:spPr>
          <a:xfrm>
            <a:off x="6694150" y="3120750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03" name="Google Shape;1603;p61"/>
          <p:cNvSpPr/>
          <p:nvPr/>
        </p:nvSpPr>
        <p:spPr>
          <a:xfrm rot="10800000">
            <a:off x="7634350" y="-519750"/>
            <a:ext cx="2449800" cy="1093800"/>
          </a:xfrm>
          <a:prstGeom prst="snip1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1604" name="Google Shape;1604;p61"/>
          <p:cNvGrpSpPr/>
          <p:nvPr/>
        </p:nvGrpSpPr>
        <p:grpSpPr>
          <a:xfrm>
            <a:off x="8137738" y="-49687"/>
            <a:ext cx="392675" cy="392675"/>
            <a:chOff x="458050" y="265600"/>
            <a:chExt cx="392675" cy="392675"/>
          </a:xfrm>
        </p:grpSpPr>
        <p:sp>
          <p:nvSpPr>
            <p:cNvPr id="1605" name="Google Shape;1605;p6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7" name="Google Shape;1607;p6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08" name="Google Shape;1608;p6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grpSp>
        <p:nvGrpSpPr>
          <p:cNvPr id="1609" name="Google Shape;1609;p61"/>
          <p:cNvGrpSpPr/>
          <p:nvPr/>
        </p:nvGrpSpPr>
        <p:grpSpPr>
          <a:xfrm>
            <a:off x="8677638" y="-49700"/>
            <a:ext cx="392675" cy="392675"/>
            <a:chOff x="458050" y="265600"/>
            <a:chExt cx="392675" cy="392675"/>
          </a:xfrm>
        </p:grpSpPr>
        <p:sp>
          <p:nvSpPr>
            <p:cNvPr id="1610" name="Google Shape;1610;p61"/>
            <p:cNvSpPr/>
            <p:nvPr/>
          </p:nvSpPr>
          <p:spPr>
            <a:xfrm>
              <a:off x="638050" y="265600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638050" y="5229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2" name="Google Shape;1612;p61"/>
            <p:cNvSpPr/>
            <p:nvPr/>
          </p:nvSpPr>
          <p:spPr>
            <a:xfrm rot="-5400000">
              <a:off x="509350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  <p:sp>
          <p:nvSpPr>
            <p:cNvPr id="1613" name="Google Shape;1613;p61"/>
            <p:cNvSpPr/>
            <p:nvPr/>
          </p:nvSpPr>
          <p:spPr>
            <a:xfrm rot="-5400000">
              <a:off x="766725" y="394275"/>
              <a:ext cx="32700" cy="135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M Sans"/>
                <a:ea typeface="DM Sans"/>
                <a:cs typeface="DM Sans"/>
                <a:sym typeface="DM Sans"/>
              </a:endParaRPr>
            </a:p>
          </p:txBody>
        </p:sp>
      </p:grpSp>
      <p:sp>
        <p:nvSpPr>
          <p:cNvPr id="1614" name="Google Shape;1614;p61"/>
          <p:cNvSpPr/>
          <p:nvPr/>
        </p:nvSpPr>
        <p:spPr>
          <a:xfrm>
            <a:off x="2486576" y="4630930"/>
            <a:ext cx="1093800" cy="1093800"/>
          </a:xfrm>
          <a:prstGeom prst="donut">
            <a:avLst>
              <a:gd name="adj" fmla="val 17041"/>
            </a:avLst>
          </a:prstGeom>
          <a:noFill/>
          <a:ln w="38100" cap="flat" cmpd="sng">
            <a:solidFill>
              <a:schemeClr val="accent3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2">
  <p:cSld name="CUSTOM_34_1">
    <p:bg>
      <p:bgPr>
        <a:solidFill>
          <a:schemeClr val="accent1"/>
        </a:solidFill>
        <a:effectLst/>
      </p:bgPr>
    </p:bg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p62"/>
          <p:cNvSpPr/>
          <p:nvPr/>
        </p:nvSpPr>
        <p:spPr>
          <a:xfrm>
            <a:off x="6292650" y="3465375"/>
            <a:ext cx="2285100" cy="730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17" name="Google Shape;1617;p62"/>
          <p:cNvSpPr/>
          <p:nvPr/>
        </p:nvSpPr>
        <p:spPr>
          <a:xfrm>
            <a:off x="63846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18" name="Google Shape;1618;p62"/>
          <p:cNvSpPr txBox="1">
            <a:spLocks noGrp="1"/>
          </p:cNvSpPr>
          <p:nvPr>
            <p:ph type="title"/>
          </p:nvPr>
        </p:nvSpPr>
        <p:spPr>
          <a:xfrm>
            <a:off x="566250" y="445025"/>
            <a:ext cx="80115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19" name="Google Shape;1619;p62"/>
          <p:cNvSpPr/>
          <p:nvPr/>
        </p:nvSpPr>
        <p:spPr>
          <a:xfrm>
            <a:off x="566250" y="3462825"/>
            <a:ext cx="2285100" cy="730500"/>
          </a:xfrm>
          <a:prstGeom prst="snip1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20" name="Google Shape;1620;p62"/>
          <p:cNvSpPr/>
          <p:nvPr/>
        </p:nvSpPr>
        <p:spPr>
          <a:xfrm>
            <a:off x="658200" y="35442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21" name="Google Shape;1621;p62"/>
          <p:cNvGrpSpPr/>
          <p:nvPr/>
        </p:nvGrpSpPr>
        <p:grpSpPr>
          <a:xfrm rot="-2700000">
            <a:off x="784723" y="3687946"/>
            <a:ext cx="348897" cy="200098"/>
            <a:chOff x="3876675" y="1766250"/>
            <a:chExt cx="348900" cy="200100"/>
          </a:xfrm>
        </p:grpSpPr>
        <p:sp>
          <p:nvSpPr>
            <p:cNvPr id="1622" name="Google Shape;1622;p62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23" name="Google Shape;1623;p62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93C4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624" name="Google Shape;1624;p62"/>
          <p:cNvGrpSpPr/>
          <p:nvPr/>
        </p:nvGrpSpPr>
        <p:grpSpPr>
          <a:xfrm>
            <a:off x="6522149" y="3681814"/>
            <a:ext cx="297600" cy="297600"/>
            <a:chOff x="3902424" y="2300989"/>
            <a:chExt cx="297600" cy="297600"/>
          </a:xfrm>
        </p:grpSpPr>
        <p:sp>
          <p:nvSpPr>
            <p:cNvPr id="1625" name="Google Shape;1625;p62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26" name="Google Shape;1626;p62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27" name="Google Shape;1627;p62"/>
          <p:cNvSpPr txBox="1">
            <a:spLocks noGrp="1"/>
          </p:cNvSpPr>
          <p:nvPr>
            <p:ph type="body" idx="1"/>
          </p:nvPr>
        </p:nvSpPr>
        <p:spPr>
          <a:xfrm>
            <a:off x="1331100" y="354427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28" name="Google Shape;1628;p62"/>
          <p:cNvSpPr txBox="1">
            <a:spLocks noGrp="1"/>
          </p:cNvSpPr>
          <p:nvPr>
            <p:ph type="body" idx="2"/>
          </p:nvPr>
        </p:nvSpPr>
        <p:spPr>
          <a:xfrm>
            <a:off x="7041975" y="354172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True False v3">
  <p:cSld name="CUSTOM_34_1_1">
    <p:bg>
      <p:bgPr>
        <a:solidFill>
          <a:schemeClr val="accent5"/>
        </a:solidFill>
        <a:effectLst/>
      </p:bgPr>
    </p:bg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63"/>
          <p:cNvSpPr/>
          <p:nvPr/>
        </p:nvSpPr>
        <p:spPr>
          <a:xfrm>
            <a:off x="0" y="2609850"/>
            <a:ext cx="9144000" cy="25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1" name="Google Shape;1631;p63"/>
          <p:cNvSpPr/>
          <p:nvPr/>
        </p:nvSpPr>
        <p:spPr>
          <a:xfrm>
            <a:off x="566250" y="520900"/>
            <a:ext cx="8040900" cy="3672300"/>
          </a:xfrm>
          <a:prstGeom prst="snip1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  <a:effectLst>
            <a:outerShdw blurRad="342900" dist="952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632" name="Google Shape;1632;p63"/>
          <p:cNvSpPr/>
          <p:nvPr/>
        </p:nvSpPr>
        <p:spPr>
          <a:xfrm>
            <a:off x="4841575" y="3838475"/>
            <a:ext cx="2285100" cy="730500"/>
          </a:xfrm>
          <a:prstGeom prst="snip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3" name="Google Shape;1633;p63"/>
          <p:cNvSpPr/>
          <p:nvPr/>
        </p:nvSpPr>
        <p:spPr>
          <a:xfrm>
            <a:off x="493352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4" name="Google Shape;1634;p63"/>
          <p:cNvSpPr txBox="1">
            <a:spLocks noGrp="1"/>
          </p:cNvSpPr>
          <p:nvPr>
            <p:ph type="title"/>
          </p:nvPr>
        </p:nvSpPr>
        <p:spPr>
          <a:xfrm>
            <a:off x="918800" y="833450"/>
            <a:ext cx="7316400" cy="2098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35" name="Google Shape;1635;p63"/>
          <p:cNvSpPr/>
          <p:nvPr/>
        </p:nvSpPr>
        <p:spPr>
          <a:xfrm>
            <a:off x="2017325" y="3835925"/>
            <a:ext cx="2285100" cy="730500"/>
          </a:xfrm>
          <a:prstGeom prst="snip1Rect">
            <a:avLst>
              <a:gd name="adj" fmla="val 16667"/>
            </a:avLst>
          </a:prstGeom>
          <a:solidFill>
            <a:srgbClr val="6AA8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Fredoka"/>
              <a:ea typeface="Fredoka"/>
              <a:cs typeface="Fredoka"/>
              <a:sym typeface="Fredoka"/>
            </a:endParaRPr>
          </a:p>
        </p:txBody>
      </p:sp>
      <p:sp>
        <p:nvSpPr>
          <p:cNvPr id="1636" name="Google Shape;1636;p63"/>
          <p:cNvSpPr/>
          <p:nvPr/>
        </p:nvSpPr>
        <p:spPr>
          <a:xfrm>
            <a:off x="2109275" y="3917375"/>
            <a:ext cx="5727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Fredoka"/>
              <a:ea typeface="Fredoka"/>
              <a:cs typeface="Fredoka"/>
              <a:sym typeface="Fredoka"/>
            </a:endParaRPr>
          </a:p>
        </p:txBody>
      </p:sp>
      <p:grpSp>
        <p:nvGrpSpPr>
          <p:cNvPr id="1637" name="Google Shape;1637;p63"/>
          <p:cNvGrpSpPr/>
          <p:nvPr/>
        </p:nvGrpSpPr>
        <p:grpSpPr>
          <a:xfrm rot="-2700000">
            <a:off x="2235798" y="4061046"/>
            <a:ext cx="348897" cy="200098"/>
            <a:chOff x="3876675" y="1766250"/>
            <a:chExt cx="348900" cy="200100"/>
          </a:xfrm>
        </p:grpSpPr>
        <p:sp>
          <p:nvSpPr>
            <p:cNvPr id="1638" name="Google Shape;1638;p63"/>
            <p:cNvSpPr/>
            <p:nvPr/>
          </p:nvSpPr>
          <p:spPr>
            <a:xfrm>
              <a:off x="3876700" y="1766250"/>
              <a:ext cx="72000" cy="2001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39" name="Google Shape;1639;p63"/>
            <p:cNvSpPr/>
            <p:nvPr/>
          </p:nvSpPr>
          <p:spPr>
            <a:xfrm rot="5400000">
              <a:off x="4015125" y="1755900"/>
              <a:ext cx="72000" cy="3489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grpSp>
        <p:nvGrpSpPr>
          <p:cNvPr id="1640" name="Google Shape;1640;p63"/>
          <p:cNvGrpSpPr/>
          <p:nvPr/>
        </p:nvGrpSpPr>
        <p:grpSpPr>
          <a:xfrm>
            <a:off x="5071074" y="4054914"/>
            <a:ext cx="297600" cy="297600"/>
            <a:chOff x="3902424" y="2300989"/>
            <a:chExt cx="297600" cy="297600"/>
          </a:xfrm>
        </p:grpSpPr>
        <p:sp>
          <p:nvSpPr>
            <p:cNvPr id="1641" name="Google Shape;1641;p63"/>
            <p:cNvSpPr/>
            <p:nvPr/>
          </p:nvSpPr>
          <p:spPr>
            <a:xfrm rot="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  <p:sp>
          <p:nvSpPr>
            <p:cNvPr id="1642" name="Google Shape;1642;p63"/>
            <p:cNvSpPr/>
            <p:nvPr/>
          </p:nvSpPr>
          <p:spPr>
            <a:xfrm rot="-2700000">
              <a:off x="4015161" y="2275417"/>
              <a:ext cx="72125" cy="3487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5"/>
                </a:solidFill>
                <a:latin typeface="Fredoka"/>
                <a:ea typeface="Fredoka"/>
                <a:cs typeface="Fredoka"/>
                <a:sym typeface="Fredoka"/>
              </a:endParaRPr>
            </a:p>
          </p:txBody>
        </p:sp>
      </p:grpSp>
      <p:sp>
        <p:nvSpPr>
          <p:cNvPr id="1643" name="Google Shape;1643;p63"/>
          <p:cNvSpPr txBox="1">
            <a:spLocks noGrp="1"/>
          </p:cNvSpPr>
          <p:nvPr>
            <p:ph type="body" idx="1"/>
          </p:nvPr>
        </p:nvSpPr>
        <p:spPr>
          <a:xfrm>
            <a:off x="2772900" y="391737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44" name="Google Shape;1644;p63"/>
          <p:cNvSpPr txBox="1">
            <a:spLocks noGrp="1"/>
          </p:cNvSpPr>
          <p:nvPr>
            <p:ph type="body" idx="2"/>
          </p:nvPr>
        </p:nvSpPr>
        <p:spPr>
          <a:xfrm>
            <a:off x="5609675" y="3914825"/>
            <a:ext cx="1394400" cy="572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269946"/>
            <a:ext cx="85206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pta Slab SemiBold"/>
              <a:buNone/>
              <a:defRPr sz="2000">
                <a:solidFill>
                  <a:schemeClr val="dk1"/>
                </a:solidFill>
                <a:latin typeface="Hepta Slab SemiBold"/>
                <a:ea typeface="Hepta Slab SemiBold"/>
                <a:cs typeface="Hepta Slab SemiBold"/>
                <a:sym typeface="Hepta Slab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70">
          <p15:clr>
            <a:srgbClr val="E46962"/>
          </p15:clr>
        </p15:guide>
        <p15:guide id="2" orient="horz" pos="170">
          <p15:clr>
            <a:srgbClr val="E46962"/>
          </p15:clr>
        </p15:guide>
        <p15:guide id="3" pos="521">
          <p15:clr>
            <a:srgbClr val="E46962"/>
          </p15:clr>
        </p15:guide>
        <p15:guide id="4" pos="634">
          <p15:clr>
            <a:srgbClr val="E46962"/>
          </p15:clr>
        </p15:guide>
        <p15:guide id="5" pos="5587">
          <p15:clr>
            <a:srgbClr val="E46962"/>
          </p15:clr>
        </p15:guide>
        <p15:guide id="6" orient="horz" pos="3070">
          <p15:clr>
            <a:srgbClr val="E46962"/>
          </p15:clr>
        </p15:guide>
        <p15:guide id="7" pos="5244">
          <p15:clr>
            <a:srgbClr val="E46962"/>
          </p15:clr>
        </p15:guide>
        <p15:guide id="8" pos="5126">
          <p15:clr>
            <a:srgbClr val="E46962"/>
          </p15:clr>
        </p15:guide>
        <p15:guide id="9" pos="4780">
          <p15:clr>
            <a:srgbClr val="E46962"/>
          </p15:clr>
        </p15:guide>
        <p15:guide id="10" pos="4667">
          <p15:clr>
            <a:srgbClr val="E46962"/>
          </p15:clr>
        </p15:guide>
        <p15:guide id="11" pos="4315">
          <p15:clr>
            <a:srgbClr val="E46962"/>
          </p15:clr>
        </p15:guide>
        <p15:guide id="12" pos="4203">
          <p15:clr>
            <a:srgbClr val="E46962"/>
          </p15:clr>
        </p15:guide>
        <p15:guide id="13" pos="3852">
          <p15:clr>
            <a:srgbClr val="E46962"/>
          </p15:clr>
        </p15:guide>
        <p15:guide id="14" pos="3739">
          <p15:clr>
            <a:srgbClr val="E46962"/>
          </p15:clr>
        </p15:guide>
        <p15:guide id="15" pos="3402">
          <p15:clr>
            <a:srgbClr val="E46962"/>
          </p15:clr>
        </p15:guide>
        <p15:guide id="16" pos="3289">
          <p15:clr>
            <a:srgbClr val="E46962"/>
          </p15:clr>
        </p15:guide>
        <p15:guide id="17" pos="2938">
          <p15:clr>
            <a:srgbClr val="E46962"/>
          </p15:clr>
        </p15:guide>
        <p15:guide id="18" pos="2826">
          <p15:clr>
            <a:srgbClr val="E46962"/>
          </p15:clr>
        </p15:guide>
        <p15:guide id="19" pos="2475">
          <p15:clr>
            <a:srgbClr val="E46962"/>
          </p15:clr>
        </p15:guide>
        <p15:guide id="20" pos="2367">
          <p15:clr>
            <a:srgbClr val="E46962"/>
          </p15:clr>
        </p15:guide>
        <p15:guide id="21" pos="2016">
          <p15:clr>
            <a:srgbClr val="E46962"/>
          </p15:clr>
        </p15:guide>
        <p15:guide id="22" pos="1904">
          <p15:clr>
            <a:srgbClr val="E46962"/>
          </p15:clr>
        </p15:guide>
        <p15:guide id="23" pos="1558">
          <p15:clr>
            <a:srgbClr val="E46962"/>
          </p15:clr>
        </p15:guide>
        <p15:guide id="24" pos="1449">
          <p15:clr>
            <a:srgbClr val="E46962"/>
          </p15:clr>
        </p15:guide>
        <p15:guide id="25" pos="1094">
          <p15:clr>
            <a:srgbClr val="E46962"/>
          </p15:clr>
        </p15:guide>
        <p15:guide id="26" pos="98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70600" y="4240311"/>
            <a:ext cx="1693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PRESENTED BY 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322272" y="4605060"/>
            <a:ext cx="1441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K. VIKASH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G. SHYAMALA</a:t>
            </a:r>
            <a:endParaRPr lang="en-IN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p65"/>
          <p:cNvSpPr txBox="1">
            <a:spLocks noGrp="1"/>
          </p:cNvSpPr>
          <p:nvPr>
            <p:ph type="title"/>
          </p:nvPr>
        </p:nvSpPr>
        <p:spPr>
          <a:xfrm>
            <a:off x="420600" y="374600"/>
            <a:ext cx="75447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Smart Home </a:t>
            </a:r>
            <a:r>
              <a:rPr lang="en-GB" dirty="0" smtClean="0"/>
              <a:t>Technology</a:t>
            </a:r>
            <a:endParaRPr dirty="0"/>
          </a:p>
        </p:txBody>
      </p:sp>
      <p:sp>
        <p:nvSpPr>
          <p:cNvPr id="1656" name="Google Shape;1656;p65"/>
          <p:cNvSpPr txBox="1">
            <a:spLocks noGrp="1"/>
          </p:cNvSpPr>
          <p:nvPr>
            <p:ph type="body" idx="1"/>
          </p:nvPr>
        </p:nvSpPr>
        <p:spPr>
          <a:xfrm>
            <a:off x="420600" y="1458800"/>
            <a:ext cx="83028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Concept and Significance: Smart home </a:t>
            </a:r>
            <a:r>
              <a:rPr lang="en-GB" dirty="0" smtClean="0"/>
              <a:t>technology </a:t>
            </a:r>
            <a:r>
              <a:rPr lang="en-GB" dirty="0"/>
              <a:t>refers to the integration of technology into home systems to enhance security, convenience, and environmental monitoring.</a:t>
            </a:r>
            <a:endParaRPr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/>
              <a:t>Enhanced Security</a:t>
            </a:r>
            <a:r>
              <a:rPr lang="en-GB" dirty="0"/>
              <a:t>: Automated systems can detect intrusions and alert homeowners, providing peace of mind.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/>
              <a:t>Environmental Monitoring</a:t>
            </a:r>
            <a:r>
              <a:rPr lang="en-GB" dirty="0"/>
              <a:t>: Continuous monitoring of environmental conditions helps in maintaining a safe and comfortable living space.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5" grpId="0"/>
      <p:bldP spid="165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p66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Overview of the Smart Home System</a:t>
            </a:r>
            <a:endParaRPr dirty="0"/>
          </a:p>
        </p:txBody>
      </p:sp>
      <p:pic>
        <p:nvPicPr>
          <p:cNvPr id="1662" name="Google Shape;1662;p6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208" r="12200"/>
          <a:stretch/>
        </p:blipFill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</p:spPr>
      </p:pic>
      <p:sp>
        <p:nvSpPr>
          <p:cNvPr id="1663" name="Google Shape;1663;p66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Components and Functionalities: The smart home system is built around the </a:t>
            </a:r>
            <a:r>
              <a:rPr lang="en-GB" b="1" dirty="0"/>
              <a:t>ESP32 microcontroller</a:t>
            </a:r>
            <a:r>
              <a:rPr lang="en-GB" dirty="0"/>
              <a:t>, which serves as the central unit, coordinating various components.</a:t>
            </a:r>
            <a:endParaRPr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/>
              <a:t>Key Components</a:t>
            </a:r>
            <a:r>
              <a:rPr lang="en-GB" dirty="0"/>
              <a:t>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Sensors: DHT11, flame sensor, MQ2, moisture sensor, and vibration sensor.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Actuators: Relays, water pump, and fan.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User Interface: </a:t>
            </a:r>
            <a:r>
              <a:rPr lang="en-GB" dirty="0" err="1"/>
              <a:t>AsyncWebServer</a:t>
            </a:r>
            <a:r>
              <a:rPr lang="en-GB" dirty="0"/>
              <a:t> for web-based control.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dirty="0"/>
              <a:t>Functionalities: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/>
              <a:t>Real-time monitoring</a:t>
            </a:r>
            <a:r>
              <a:rPr lang="en-GB" dirty="0"/>
              <a:t>: Continuous tracking of environmental conditions.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/>
              <a:t>Automated responses</a:t>
            </a:r>
            <a:r>
              <a:rPr lang="en-GB" dirty="0"/>
              <a:t>: Immediate actions based on sensor data, enhancing safety and efficiency.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1" grpId="0"/>
      <p:bldP spid="166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68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lvl="0"/>
            <a:r>
              <a:rPr lang="en-GB" dirty="0" smtClean="0"/>
              <a:t>Integrating Sensors like </a:t>
            </a:r>
            <a:r>
              <a:rPr lang="en-GB" dirty="0"/>
              <a:t>DHT11, Flame Sensor, </a:t>
            </a:r>
            <a:r>
              <a:rPr lang="en-GB" dirty="0" smtClean="0"/>
              <a:t>Moisture, and </a:t>
            </a:r>
            <a:r>
              <a:rPr lang="en-GB" dirty="0"/>
              <a:t>MQ2</a:t>
            </a:r>
            <a:endParaRPr dirty="0"/>
          </a:p>
        </p:txBody>
      </p:sp>
      <p:pic>
        <p:nvPicPr>
          <p:cNvPr id="1676" name="Google Shape;1676;p6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208" r="12200"/>
          <a:stretch/>
        </p:blipFill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</p:spPr>
      </p:pic>
      <p:sp>
        <p:nvSpPr>
          <p:cNvPr id="1677" name="Google Shape;1677;p68"/>
          <p:cNvSpPr txBox="1">
            <a:spLocks noGrp="1"/>
          </p:cNvSpPr>
          <p:nvPr>
            <p:ph type="body" idx="1"/>
          </p:nvPr>
        </p:nvSpPr>
        <p:spPr>
          <a:xfrm>
            <a:off x="4696725" y="1776300"/>
            <a:ext cx="40977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Sensor Details: The system incorporates several key sensors to monitor environmental conditions and detect hazards.</a:t>
            </a:r>
          </a:p>
          <a:p>
            <a:pPr lvl="0">
              <a:spcBef>
                <a:spcPts val="1200"/>
              </a:spcBef>
            </a:pPr>
            <a:r>
              <a:rPr lang="en-US" b="1" dirty="0"/>
              <a:t>DHT11</a:t>
            </a:r>
            <a:r>
              <a:rPr lang="en-US" dirty="0"/>
              <a:t>: Measures temperature and humidity, providing essential data for climate control.</a:t>
            </a:r>
          </a:p>
          <a:p>
            <a:pPr lvl="0"/>
            <a:r>
              <a:rPr lang="en-US" b="1" dirty="0"/>
              <a:t>Flame Sensor</a:t>
            </a:r>
            <a:r>
              <a:rPr lang="en-US" dirty="0"/>
              <a:t>: Detects fire, triggering alarms and safety measures.</a:t>
            </a:r>
          </a:p>
          <a:p>
            <a:r>
              <a:rPr lang="en-US" b="1" dirty="0"/>
              <a:t>MQ2</a:t>
            </a:r>
            <a:r>
              <a:rPr lang="en-US" dirty="0"/>
              <a:t>: Monitors gas levels, alerting users to potential gas leaks. Automatically turns off the gas regulator and sends an alert to the </a:t>
            </a:r>
            <a:r>
              <a:rPr lang="en-US" dirty="0" smtClean="0"/>
              <a:t>homeowner.</a:t>
            </a:r>
          </a:p>
          <a:p>
            <a:r>
              <a:rPr lang="en-US" b="1" dirty="0" smtClean="0"/>
              <a:t>Moisture Sensor: </a:t>
            </a:r>
            <a:r>
              <a:rPr lang="en-US" dirty="0" smtClean="0"/>
              <a:t>The </a:t>
            </a:r>
            <a:r>
              <a:rPr lang="en-US" dirty="0"/>
              <a:t>moisture sensor is crucial for garden irrigation, ensuring plants receive adequate water. </a:t>
            </a:r>
            <a:r>
              <a:rPr lang="en-US" b="1" dirty="0"/>
              <a:t>Functionality</a:t>
            </a:r>
            <a:r>
              <a:rPr lang="en-US" dirty="0"/>
              <a:t>: Monitors soil moisture levels and activates the water pump when moisture is low.</a:t>
            </a:r>
          </a:p>
          <a:p>
            <a:pPr lvl="0"/>
            <a:endParaRPr lang="en-US" dirty="0"/>
          </a:p>
          <a:p>
            <a:pPr marL="158750" lv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5" grpId="0"/>
      <p:bldP spid="167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4" name="Google Shape;1714;p73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Automation in </a:t>
            </a:r>
            <a:r>
              <a:rPr lang="en-GB" dirty="0" smtClean="0"/>
              <a:t>Action: Gas Leak and Low Moisture</a:t>
            </a:r>
            <a:endParaRPr dirty="0"/>
          </a:p>
        </p:txBody>
      </p:sp>
      <p:pic>
        <p:nvPicPr>
          <p:cNvPr id="1715" name="Google Shape;1715;p7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208" r="12200"/>
          <a:stretch/>
        </p:blipFill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</p:spPr>
      </p:pic>
      <p:sp>
        <p:nvSpPr>
          <p:cNvPr id="1716" name="Google Shape;1716;p73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Real-World Scenarios: The smart home system demonstrates its capabilities through specific automated responses.</a:t>
            </a:r>
            <a:endParaRPr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/>
              <a:t>Gas Leak Response</a:t>
            </a:r>
            <a:r>
              <a:rPr lang="en-GB" dirty="0"/>
              <a:t>: Automatically turns off the gas regulator and sends an alert to the homeowner.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 smtClean="0"/>
              <a:t>Low Moisture</a:t>
            </a:r>
            <a:r>
              <a:rPr lang="en-GB" dirty="0" smtClean="0"/>
              <a:t>: It automatically turned on the pump in the garden when the moisture is low in the garden.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1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2000"/>
                                        <p:tgtEl>
                                          <p:spTgt spid="1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4" grpId="0"/>
      <p:bldP spid="17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72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Notifications Alerts</a:t>
            </a:r>
            <a:endParaRPr dirty="0"/>
          </a:p>
        </p:txBody>
      </p:sp>
      <p:pic>
        <p:nvPicPr>
          <p:cNvPr id="1708" name="Google Shape;1708;p72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208" r="12200"/>
          <a:stretch/>
        </p:blipFill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</p:spPr>
      </p:pic>
      <p:sp>
        <p:nvSpPr>
          <p:cNvPr id="1709" name="Google Shape;1709;p72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Emergency Alerts: The implementation </a:t>
            </a:r>
            <a:r>
              <a:rPr lang="en-GB" dirty="0" smtClean="0"/>
              <a:t>of this technology allows </a:t>
            </a:r>
            <a:r>
              <a:rPr lang="en-GB" dirty="0"/>
              <a:t>the system to send </a:t>
            </a:r>
            <a:r>
              <a:rPr lang="en-GB" dirty="0" smtClean="0"/>
              <a:t>notifications </a:t>
            </a:r>
            <a:r>
              <a:rPr lang="en-GB" dirty="0"/>
              <a:t>in case of emergencies.</a:t>
            </a:r>
            <a:endParaRPr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/>
              <a:t>Gas Leaks</a:t>
            </a:r>
            <a:r>
              <a:rPr lang="en-GB" dirty="0"/>
              <a:t>: Immediate alerts when gas levels exceed safe thresholds.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/>
              <a:t>Adverse Weather</a:t>
            </a:r>
            <a:r>
              <a:rPr lang="en-GB" dirty="0"/>
              <a:t>: Notifications during rain or severe weather conditions</a:t>
            </a:r>
            <a:r>
              <a:rPr lang="en-GB" dirty="0" smtClean="0"/>
              <a:t>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 smtClean="0"/>
              <a:t>Fire Detection</a:t>
            </a:r>
            <a:r>
              <a:rPr lang="en-GB" dirty="0" smtClean="0"/>
              <a:t>: It gives immediate alerts when flame is detected in the home to take action.</a:t>
            </a: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2000"/>
                                        <p:tgtEl>
                                          <p:spTgt spid="1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7" grpId="0"/>
      <p:bldP spid="170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71"/>
          <p:cNvSpPr txBox="1">
            <a:spLocks noGrp="1"/>
          </p:cNvSpPr>
          <p:nvPr>
            <p:ph type="title"/>
          </p:nvPr>
        </p:nvSpPr>
        <p:spPr>
          <a:xfrm>
            <a:off x="483300" y="346150"/>
            <a:ext cx="8177400" cy="55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Web Interface </a:t>
            </a:r>
            <a:r>
              <a:rPr lang="en-GB" dirty="0" smtClean="0"/>
              <a:t>or Application</a:t>
            </a:r>
            <a:endParaRPr dirty="0"/>
          </a:p>
        </p:txBody>
      </p:sp>
      <p:sp>
        <p:nvSpPr>
          <p:cNvPr id="1697" name="Google Shape;1697;p71"/>
          <p:cNvSpPr txBox="1">
            <a:spLocks noGrp="1"/>
          </p:cNvSpPr>
          <p:nvPr>
            <p:ph type="subTitle" idx="1"/>
          </p:nvPr>
        </p:nvSpPr>
        <p:spPr>
          <a:xfrm>
            <a:off x="774525" y="2515000"/>
            <a:ext cx="3370200" cy="1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User-Friendly Control</a:t>
            </a:r>
            <a:endParaRPr dirty="0"/>
          </a:p>
        </p:txBody>
      </p:sp>
      <p:sp>
        <p:nvSpPr>
          <p:cNvPr id="1698" name="Google Shape;1698;p71"/>
          <p:cNvSpPr txBox="1">
            <a:spLocks noGrp="1"/>
          </p:cNvSpPr>
          <p:nvPr>
            <p:ph type="body" idx="2"/>
          </p:nvPr>
        </p:nvSpPr>
        <p:spPr>
          <a:xfrm>
            <a:off x="774525" y="2876926"/>
            <a:ext cx="3370200" cy="189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The </a:t>
            </a:r>
            <a:r>
              <a:rPr lang="en-GB" dirty="0" err="1"/>
              <a:t>AsyncWebServer</a:t>
            </a:r>
            <a:r>
              <a:rPr lang="en-GB" dirty="0"/>
              <a:t> provides a web-based interface for users to monitor and control the smart home system. Users can </a:t>
            </a:r>
            <a:r>
              <a:rPr lang="en-GB" b="1" dirty="0"/>
              <a:t>display sensor data</a:t>
            </a:r>
            <a:r>
              <a:rPr lang="en-GB" dirty="0"/>
              <a:t> with real-time updates on </a:t>
            </a:r>
            <a:r>
              <a:rPr lang="en-GB" b="1" dirty="0"/>
              <a:t>temperature</a:t>
            </a:r>
            <a:r>
              <a:rPr lang="en-GB" dirty="0"/>
              <a:t>, </a:t>
            </a:r>
            <a:r>
              <a:rPr lang="en-GB" b="1" dirty="0"/>
              <a:t>humidity</a:t>
            </a:r>
            <a:r>
              <a:rPr lang="en-GB" dirty="0"/>
              <a:t>, and </a:t>
            </a:r>
            <a:r>
              <a:rPr lang="en-GB" b="1" dirty="0"/>
              <a:t>gas levels</a:t>
            </a:r>
            <a:r>
              <a:rPr lang="en-GB" dirty="0"/>
              <a:t>. Additionally, they can </a:t>
            </a:r>
            <a:r>
              <a:rPr lang="en-GB" b="1" dirty="0"/>
              <a:t>control appliances</a:t>
            </a:r>
            <a:r>
              <a:rPr lang="en-GB" dirty="0"/>
              <a:t> by turning them on or off remotely.</a:t>
            </a:r>
            <a:endParaRPr dirty="0"/>
          </a:p>
        </p:txBody>
      </p:sp>
      <p:sp>
        <p:nvSpPr>
          <p:cNvPr id="1699" name="Google Shape;1699;p71"/>
          <p:cNvSpPr txBox="1">
            <a:spLocks noGrp="1"/>
          </p:cNvSpPr>
          <p:nvPr>
            <p:ph type="subTitle" idx="3"/>
          </p:nvPr>
        </p:nvSpPr>
        <p:spPr>
          <a:xfrm>
            <a:off x="5290500" y="2515000"/>
            <a:ext cx="3370200" cy="190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Advantages of </a:t>
            </a:r>
            <a:r>
              <a:rPr lang="en-GB" dirty="0" err="1"/>
              <a:t>AsyncWebServer</a:t>
            </a:r>
            <a:endParaRPr dirty="0"/>
          </a:p>
        </p:txBody>
      </p:sp>
      <p:sp>
        <p:nvSpPr>
          <p:cNvPr id="1700" name="Google Shape;1700;p71"/>
          <p:cNvSpPr txBox="1">
            <a:spLocks noGrp="1"/>
          </p:cNvSpPr>
          <p:nvPr>
            <p:ph type="body" idx="4"/>
          </p:nvPr>
        </p:nvSpPr>
        <p:spPr>
          <a:xfrm>
            <a:off x="5290500" y="2876926"/>
            <a:ext cx="3370200" cy="1893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/>
              <a:t>The system offers several advantages: </a:t>
            </a:r>
            <a:r>
              <a:rPr lang="en-GB" b="1" dirty="0"/>
              <a:t>accessibility</a:t>
            </a:r>
            <a:r>
              <a:rPr lang="en-GB" dirty="0"/>
              <a:t> allows control from anywhere using a mobile device, while an </a:t>
            </a:r>
            <a:r>
              <a:rPr lang="en-GB" b="1" dirty="0"/>
              <a:t>intuitive design</a:t>
            </a:r>
            <a:r>
              <a:rPr lang="en-GB" dirty="0"/>
              <a:t> ensures easy navigation and a user-friendly layout that enhances the user experience.</a:t>
            </a:r>
            <a:endParaRPr dirty="0"/>
          </a:p>
        </p:txBody>
      </p:sp>
      <p:pic>
        <p:nvPicPr>
          <p:cNvPr id="1701" name="Google Shape;1701;p71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t="30185" b="30185"/>
          <a:stretch/>
        </p:blipFill>
        <p:spPr>
          <a:xfrm>
            <a:off x="767225" y="1034700"/>
            <a:ext cx="3402001" cy="1348200"/>
          </a:xfrm>
          <a:prstGeom prst="rect">
            <a:avLst/>
          </a:prstGeom>
        </p:spPr>
      </p:pic>
      <p:pic>
        <p:nvPicPr>
          <p:cNvPr id="1702" name="Google Shape;1702;p71"/>
          <p:cNvPicPr preferRelativeResize="0">
            <a:picLocks noGrp="1"/>
          </p:cNvPicPr>
          <p:nvPr>
            <p:ph type="pic" idx="6"/>
          </p:nvPr>
        </p:nvPicPr>
        <p:blipFill rotWithShape="1">
          <a:blip r:embed="rId4">
            <a:alphaModFix/>
          </a:blip>
          <a:srcRect t="30185" b="30185"/>
          <a:stretch/>
        </p:blipFill>
        <p:spPr>
          <a:xfrm>
            <a:off x="5274600" y="1034725"/>
            <a:ext cx="3402001" cy="1348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6" grpId="0"/>
      <p:bldP spid="1697" grpId="0" build="p"/>
      <p:bldP spid="1698" grpId="0" build="p"/>
      <p:bldP spid="1699" grpId="0" build="p"/>
      <p:bldP spid="170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5" name="Google Shape;1735;p76"/>
          <p:cNvSpPr txBox="1">
            <a:spLocks noGrp="1"/>
          </p:cNvSpPr>
          <p:nvPr>
            <p:ph type="title"/>
          </p:nvPr>
        </p:nvSpPr>
        <p:spPr>
          <a:xfrm>
            <a:off x="4664825" y="699100"/>
            <a:ext cx="4167600" cy="45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Conclusion: The Future of Smart Homes</a:t>
            </a:r>
            <a:endParaRPr dirty="0"/>
          </a:p>
        </p:txBody>
      </p:sp>
      <p:pic>
        <p:nvPicPr>
          <p:cNvPr id="1736" name="Google Shape;1736;p7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2208" r="12200"/>
          <a:stretch/>
        </p:blipFill>
        <p:spPr>
          <a:xfrm>
            <a:off x="281825" y="267550"/>
            <a:ext cx="3476400" cy="4599000"/>
          </a:xfrm>
          <a:prstGeom prst="snip1Rect">
            <a:avLst>
              <a:gd name="adj" fmla="val 16667"/>
            </a:avLst>
          </a:prstGeom>
        </p:spPr>
      </p:pic>
      <p:sp>
        <p:nvSpPr>
          <p:cNvPr id="1737" name="Google Shape;1737;p76"/>
          <p:cNvSpPr txBox="1">
            <a:spLocks noGrp="1"/>
          </p:cNvSpPr>
          <p:nvPr>
            <p:ph type="body" idx="1"/>
          </p:nvPr>
        </p:nvSpPr>
        <p:spPr>
          <a:xfrm>
            <a:off x="4734825" y="1458800"/>
            <a:ext cx="4097700" cy="258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Vision for the Future: The future of smart home technology holds immense potential for improving safety and efficiency in everyday life.</a:t>
            </a:r>
            <a:endParaRPr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/>
              <a:t>Integration of AI</a:t>
            </a:r>
            <a:r>
              <a:rPr lang="en-GB" dirty="0"/>
              <a:t>: Future systems may incorporate artificial intelligence for smarter decision-making.</a:t>
            </a:r>
            <a:endParaRPr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b="1" dirty="0"/>
              <a:t>Sustainability</a:t>
            </a:r>
            <a:r>
              <a:rPr lang="en-GB" dirty="0"/>
              <a:t>: Enhanced energy efficiency and resource management will contribute to a greener planet.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/>
              <a:t>Final Thoughts: Smart home automation not only enhances security and convenience but also paves the way for a more sustainable and efficient future in home living.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7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5" grpId="0"/>
      <p:bldP spid="173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46292" cy="51435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14384" y="1680966"/>
            <a:ext cx="34486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Monotype Corsiva" pitchFamily="66" charset="0"/>
              </a:rPr>
              <a:t>THANK YOU</a:t>
            </a:r>
            <a:endParaRPr lang="en-IN" sz="5400" dirty="0">
              <a:solidFill>
                <a:schemeClr val="bg1"/>
              </a:solidFill>
              <a:latin typeface="Monotype Corsiva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687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idnight Whisp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81817"/>
      </a:accent1>
      <a:accent2>
        <a:srgbClr val="CFADBE"/>
      </a:accent2>
      <a:accent3>
        <a:srgbClr val="FFC0A5"/>
      </a:accent3>
      <a:accent4>
        <a:srgbClr val="FFB173"/>
      </a:accent4>
      <a:accent5>
        <a:srgbClr val="E75833"/>
      </a:accent5>
      <a:accent6>
        <a:srgbClr val="FFEFA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590</Words>
  <Application>Microsoft Office PowerPoint</Application>
  <PresentationFormat>On-screen Show (16:9)</PresentationFormat>
  <Paragraphs>42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Hepta Slab SemiBold</vt:lpstr>
      <vt:lpstr>DM Sans SemiBold</vt:lpstr>
      <vt:lpstr>DM Sans Medium</vt:lpstr>
      <vt:lpstr>Glegoo</vt:lpstr>
      <vt:lpstr>Monotype Corsiva</vt:lpstr>
      <vt:lpstr>DM Sans</vt:lpstr>
      <vt:lpstr>Fredoka</vt:lpstr>
      <vt:lpstr>Simple Light</vt:lpstr>
      <vt:lpstr>Midnight Whisper</vt:lpstr>
      <vt:lpstr>PowerPoint Presentation</vt:lpstr>
      <vt:lpstr>Introduction to Smart Home Technology</vt:lpstr>
      <vt:lpstr>Overview of the Smart Home System</vt:lpstr>
      <vt:lpstr>Integrating Sensors like DHT11, Flame Sensor, Moisture, and MQ2</vt:lpstr>
      <vt:lpstr>Automation in Action: Gas Leak and Low Moisture</vt:lpstr>
      <vt:lpstr>Notifications Alerts</vt:lpstr>
      <vt:lpstr>Web Interface or Application</vt:lpstr>
      <vt:lpstr>Conclusion: The Future of Smart Homes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TECHNOLOGY</dc:title>
  <dc:creator>VIKAS K</dc:creator>
  <cp:lastModifiedBy>VIKAS K</cp:lastModifiedBy>
  <cp:revision>14</cp:revision>
  <dcterms:modified xsi:type="dcterms:W3CDTF">2025-03-26T16:17:49Z</dcterms:modified>
</cp:coreProperties>
</file>