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3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8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413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60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26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3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590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92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5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5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7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6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3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4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783E72-93E2-4599-B75E-7C54FB10D3D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DBF8-5E97-485C-A91C-5D2BC4D8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34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8DF6-0F9D-4486-5882-49FD3E7E2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CREDIT CARD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CREDIT CARD  </a:t>
            </a:r>
            <a:br>
              <a:rPr lang="en-US" dirty="0"/>
            </a:br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STATUS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4CBC8-3728-2BB7-50DC-19512CAD6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24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32C1-743B-4039-105C-C16E6FC7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CF78B-311B-35E9-D048-E08CD365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develop a comprehensive credit</a:t>
            </a:r>
          </a:p>
          <a:p>
            <a:pPr marL="0" indent="0">
              <a:buNone/>
            </a:pPr>
            <a:r>
              <a:rPr lang="en-US" dirty="0"/>
              <a:t>card dashboard that</a:t>
            </a:r>
          </a:p>
          <a:p>
            <a:pPr marL="0" indent="0">
              <a:buNone/>
            </a:pPr>
            <a:r>
              <a:rPr lang="en-US" dirty="0"/>
              <a:t>provides real-time insights into key</a:t>
            </a:r>
          </a:p>
          <a:p>
            <a:pPr marL="0" indent="0">
              <a:buNone/>
            </a:pPr>
            <a:r>
              <a:rPr lang="en-US" dirty="0"/>
              <a:t>performance metrics and trends,</a:t>
            </a:r>
          </a:p>
          <a:p>
            <a:pPr marL="0" indent="0">
              <a:buNone/>
            </a:pPr>
            <a:r>
              <a:rPr lang="en-US" dirty="0"/>
              <a:t>enabling stakeholders to monitor</a:t>
            </a:r>
          </a:p>
          <a:p>
            <a:pPr marL="0" indent="0">
              <a:buNone/>
            </a:pPr>
            <a:r>
              <a:rPr lang="en-US" dirty="0"/>
              <a:t>and analyze credit card operations</a:t>
            </a:r>
          </a:p>
          <a:p>
            <a:pPr marL="0" indent="0">
              <a:buNone/>
            </a:pPr>
            <a:r>
              <a:rPr lang="en-US" dirty="0"/>
              <a:t>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32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5B94-BF9D-F15B-4765-81799DCF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data to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F036-AD19-7BC8-CCBC-73592D99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csv file</a:t>
            </a:r>
          </a:p>
          <a:p>
            <a:r>
              <a:rPr lang="en-US" dirty="0"/>
              <a:t> Create tables in SQL</a:t>
            </a:r>
          </a:p>
          <a:p>
            <a:r>
              <a:rPr lang="en-US" dirty="0"/>
              <a:t> import csv file into 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38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F556-AF79-C1DA-22F0-3A969C3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Insights- Week 53 (31st Dec)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7850-BE53-48B0-6777-C1DD7D82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 YTD:</a:t>
            </a:r>
          </a:p>
          <a:p>
            <a:r>
              <a:rPr lang="en-US" dirty="0"/>
              <a:t> Overall revenue is 57M</a:t>
            </a:r>
          </a:p>
          <a:p>
            <a:r>
              <a:rPr lang="en-US" dirty="0"/>
              <a:t>Total interest is 8M</a:t>
            </a:r>
          </a:p>
          <a:p>
            <a:r>
              <a:rPr lang="en-US" dirty="0"/>
              <a:t>Total transaction amount is 46M</a:t>
            </a:r>
          </a:p>
          <a:p>
            <a:r>
              <a:rPr lang="en-US" dirty="0"/>
              <a:t> Male customers are contributing more in revenue 31M, female 26M</a:t>
            </a:r>
          </a:p>
          <a:p>
            <a:r>
              <a:rPr lang="en-US" dirty="0"/>
              <a:t>Blue &amp; Silver credit card are contributing to 93% of overall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 TX, NY &amp; CA is contributing to 68%</a:t>
            </a:r>
          </a:p>
          <a:p>
            <a:r>
              <a:rPr lang="en-US" dirty="0"/>
              <a:t> Overall Activation rate is 57.5%</a:t>
            </a:r>
          </a:p>
          <a:p>
            <a:r>
              <a:rPr lang="en-US" dirty="0"/>
              <a:t>Overall Delinquent rate is 6.06%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726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137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Ion</vt:lpstr>
      <vt:lpstr>CREDIT CARD    CREDIT CARD   WEEKLY STATUS REPORT</vt:lpstr>
      <vt:lpstr>Project Objective</vt:lpstr>
      <vt:lpstr>Import data to SQL database</vt:lpstr>
      <vt:lpstr>Project Insights- Week 53 (31st 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nag</dc:creator>
  <cp:lastModifiedBy>vikash nag</cp:lastModifiedBy>
  <cp:revision>1</cp:revision>
  <dcterms:created xsi:type="dcterms:W3CDTF">2024-10-04T05:01:57Z</dcterms:created>
  <dcterms:modified xsi:type="dcterms:W3CDTF">2024-10-04T05:15:24Z</dcterms:modified>
</cp:coreProperties>
</file>