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H PRASAD" userId="6e9d54129f988641" providerId="LiveId" clId="{22AF87CF-F128-4226-A55A-ADA3936EE085}"/>
    <pc:docChg chg="custSel modSld">
      <pc:chgData name="VIKASH PRASAD" userId="6e9d54129f988641" providerId="LiveId" clId="{22AF87CF-F128-4226-A55A-ADA3936EE085}" dt="2025-09-02T02:59:52.104" v="9" actId="478"/>
      <pc:docMkLst>
        <pc:docMk/>
      </pc:docMkLst>
      <pc:sldChg chg="delSp mod">
        <pc:chgData name="VIKASH PRASAD" userId="6e9d54129f988641" providerId="LiveId" clId="{22AF87CF-F128-4226-A55A-ADA3936EE085}" dt="2025-09-02T02:59:22.061" v="1" actId="478"/>
        <pc:sldMkLst>
          <pc:docMk/>
          <pc:sldMk cId="854288352" sldId="257"/>
        </pc:sldMkLst>
        <pc:picChg chg="del">
          <ac:chgData name="VIKASH PRASAD" userId="6e9d54129f988641" providerId="LiveId" clId="{22AF87CF-F128-4226-A55A-ADA3936EE085}" dt="2025-09-02T02:59:22.061" v="1" actId="478"/>
          <ac:picMkLst>
            <pc:docMk/>
            <pc:sldMk cId="854288352" sldId="257"/>
            <ac:picMk id="7" creationId="{A08EB0EC-B6A5-45A6-CFA7-C2F2F5125266}"/>
          </ac:picMkLst>
        </pc:picChg>
        <pc:picChg chg="del">
          <ac:chgData name="VIKASH PRASAD" userId="6e9d54129f988641" providerId="LiveId" clId="{22AF87CF-F128-4226-A55A-ADA3936EE085}" dt="2025-09-02T02:59:16.034" v="0" actId="478"/>
          <ac:picMkLst>
            <pc:docMk/>
            <pc:sldMk cId="854288352" sldId="257"/>
            <ac:picMk id="13" creationId="{736985F1-78C3-EC87-83A0-2D323CD4C9C0}"/>
          </ac:picMkLst>
        </pc:picChg>
      </pc:sldChg>
      <pc:sldChg chg="delSp mod">
        <pc:chgData name="VIKASH PRASAD" userId="6e9d54129f988641" providerId="LiveId" clId="{22AF87CF-F128-4226-A55A-ADA3936EE085}" dt="2025-09-02T02:59:29.294" v="3" actId="478"/>
        <pc:sldMkLst>
          <pc:docMk/>
          <pc:sldMk cId="3865209502" sldId="258"/>
        </pc:sldMkLst>
        <pc:picChg chg="del">
          <ac:chgData name="VIKASH PRASAD" userId="6e9d54129f988641" providerId="LiveId" clId="{22AF87CF-F128-4226-A55A-ADA3936EE085}" dt="2025-09-02T02:59:26.868" v="2" actId="478"/>
          <ac:picMkLst>
            <pc:docMk/>
            <pc:sldMk cId="3865209502" sldId="258"/>
            <ac:picMk id="9" creationId="{A4F95968-7DD7-93BC-CDD3-935B46B29C86}"/>
          </ac:picMkLst>
        </pc:picChg>
        <pc:picChg chg="del">
          <ac:chgData name="VIKASH PRASAD" userId="6e9d54129f988641" providerId="LiveId" clId="{22AF87CF-F128-4226-A55A-ADA3936EE085}" dt="2025-09-02T02:59:29.294" v="3" actId="478"/>
          <ac:picMkLst>
            <pc:docMk/>
            <pc:sldMk cId="3865209502" sldId="258"/>
            <ac:picMk id="12" creationId="{8D56A6E6-9FEB-E12A-1F6A-8FCBFFF9CFAD}"/>
          </ac:picMkLst>
        </pc:picChg>
      </pc:sldChg>
      <pc:sldChg chg="delSp mod">
        <pc:chgData name="VIKASH PRASAD" userId="6e9d54129f988641" providerId="LiveId" clId="{22AF87CF-F128-4226-A55A-ADA3936EE085}" dt="2025-09-02T02:59:36.386" v="5" actId="478"/>
        <pc:sldMkLst>
          <pc:docMk/>
          <pc:sldMk cId="1262944802" sldId="259"/>
        </pc:sldMkLst>
        <pc:picChg chg="del">
          <ac:chgData name="VIKASH PRASAD" userId="6e9d54129f988641" providerId="LiveId" clId="{22AF87CF-F128-4226-A55A-ADA3936EE085}" dt="2025-09-02T02:59:36.386" v="5" actId="478"/>
          <ac:picMkLst>
            <pc:docMk/>
            <pc:sldMk cId="1262944802" sldId="259"/>
            <ac:picMk id="9" creationId="{61C16131-B2D0-CF61-035E-38CF286C7E39}"/>
          </ac:picMkLst>
        </pc:picChg>
        <pc:picChg chg="del">
          <ac:chgData name="VIKASH PRASAD" userId="6e9d54129f988641" providerId="LiveId" clId="{22AF87CF-F128-4226-A55A-ADA3936EE085}" dt="2025-09-02T02:59:33.923" v="4" actId="478"/>
          <ac:picMkLst>
            <pc:docMk/>
            <pc:sldMk cId="1262944802" sldId="259"/>
            <ac:picMk id="12" creationId="{8D56A6E6-9FEB-E12A-1F6A-8FCBFFF9CFAD}"/>
          </ac:picMkLst>
        </pc:picChg>
      </pc:sldChg>
      <pc:sldChg chg="delSp mod">
        <pc:chgData name="VIKASH PRASAD" userId="6e9d54129f988641" providerId="LiveId" clId="{22AF87CF-F128-4226-A55A-ADA3936EE085}" dt="2025-09-02T02:59:52.104" v="9" actId="478"/>
        <pc:sldMkLst>
          <pc:docMk/>
          <pc:sldMk cId="1639272484" sldId="261"/>
        </pc:sldMkLst>
        <pc:picChg chg="del">
          <ac:chgData name="VIKASH PRASAD" userId="6e9d54129f988641" providerId="LiveId" clId="{22AF87CF-F128-4226-A55A-ADA3936EE085}" dt="2025-09-02T02:59:52.104" v="9" actId="478"/>
          <ac:picMkLst>
            <pc:docMk/>
            <pc:sldMk cId="1639272484" sldId="261"/>
            <ac:picMk id="2" creationId="{F3745BC1-43AD-62EF-9B24-680338AED93D}"/>
          </ac:picMkLst>
        </pc:picChg>
        <pc:picChg chg="del">
          <ac:chgData name="VIKASH PRASAD" userId="6e9d54129f988641" providerId="LiveId" clId="{22AF87CF-F128-4226-A55A-ADA3936EE085}" dt="2025-09-02T02:59:46.695" v="7" actId="478"/>
          <ac:picMkLst>
            <pc:docMk/>
            <pc:sldMk cId="1639272484" sldId="261"/>
            <ac:picMk id="3" creationId="{47CC065B-878E-865D-4391-689A0FADC5E4}"/>
          </ac:picMkLst>
        </pc:picChg>
        <pc:picChg chg="del">
          <ac:chgData name="VIKASH PRASAD" userId="6e9d54129f988641" providerId="LiveId" clId="{22AF87CF-F128-4226-A55A-ADA3936EE085}" dt="2025-09-02T02:59:44.739" v="6" actId="478"/>
          <ac:picMkLst>
            <pc:docMk/>
            <pc:sldMk cId="1639272484" sldId="261"/>
            <ac:picMk id="6" creationId="{F02BE5A9-56AD-A33E-121C-D54800763B4C}"/>
          </ac:picMkLst>
        </pc:picChg>
        <pc:picChg chg="del">
          <ac:chgData name="VIKASH PRASAD" userId="6e9d54129f988641" providerId="LiveId" clId="{22AF87CF-F128-4226-A55A-ADA3936EE085}" dt="2025-09-02T02:59:49.459" v="8" actId="478"/>
          <ac:picMkLst>
            <pc:docMk/>
            <pc:sldMk cId="1639272484" sldId="261"/>
            <ac:picMk id="12" creationId="{8D56A6E6-9FEB-E12A-1F6A-8FCBFFF9CF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4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2C5EBAFC-7B8F-029B-B50E-8326CA62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8D598524-9B3B-7CCC-E427-8952225A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7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348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VIKASH PRASAD</cp:lastModifiedBy>
  <cp:revision>17</cp:revision>
  <dcterms:created xsi:type="dcterms:W3CDTF">2024-06-24T12:27:37Z</dcterms:created>
  <dcterms:modified xsi:type="dcterms:W3CDTF">2025-09-02T02:59:53Z</dcterms:modified>
</cp:coreProperties>
</file>