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6"/>
  </p:notesMasterIdLst>
  <p:sldIdLst>
    <p:sldId id="256" r:id="rId2"/>
    <p:sldId id="298" r:id="rId3"/>
    <p:sldId id="294" r:id="rId4"/>
    <p:sldId id="25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FB9"/>
    <a:srgbClr val="F97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69" d="100"/>
          <a:sy n="69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83BE4-60D2-4608-BDB9-62F87E00439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76C1F-6320-41BB-9C1E-03B923882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6C1F-6320-41BB-9C1E-03B923882E9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5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61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7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8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4DD5-8985-4828-A9A0-0D80B8622EFF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A187-06B9-4EAF-A201-45C3C9552F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1044575"/>
            <a:ext cx="89916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38306"/>
            <a:ext cx="3124200" cy="1371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Sandeep Kaur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838306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Submitted  by:-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Vikash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1610024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721043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a personal electronic device can connect to the internet.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7432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Internet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Dial-Up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(Analog 56K).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267200"/>
            <a:ext cx="533920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143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4665"/>
            <a:ext cx="4419600" cy="294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3276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491" y="3772901"/>
            <a:ext cx="3505200" cy="27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219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428625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743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884" y="3810000"/>
            <a:ext cx="4367832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9906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52600"/>
            <a:ext cx="460905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648200"/>
            <a:ext cx="6377940" cy="1293028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   </a:t>
            </a:r>
            <a:endParaRPr lang="en-US" sz="6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4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5334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4419600" cy="3314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1371600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is the world's largest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services of Internet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mail,FTP,TELNET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of Internet 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communication,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sharing,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Conferencing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" y="4953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Internet search engines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4665"/>
            <a:ext cx="2438400" cy="11219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73" y="5438619"/>
            <a:ext cx="2269067" cy="1276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2" y="5183832"/>
            <a:ext cx="1743075" cy="124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7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636" y="533400"/>
            <a:ext cx="7356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 PROVIDER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636" y="18288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 service provider (ISP) is an organization that provides services for accessing, using, or participating in the Internet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services typically provided by ISPs include Internet access, Internet transit, domain name registration, web hosting, Usenet service, and colocation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ISPs also provide their customers with the ability to communicate with one another by providing Internet email accounts, usually with numerous email addresses at the customer’s discretion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2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733800"/>
            <a:ext cx="5791200" cy="2406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6858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 of ISP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764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and maintaining a connection to the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24 Hour customer service and technical support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their site and network from external threats such as viruses, hacker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activity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838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browser, or simply "browser," is an application used to access and view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function of a web browser is to render HTML, the code used to design or "mark up" webpages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521847"/>
            <a:ext cx="4495800" cy="32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7620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URL(Uniform Resource Locator)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7526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resource locator (URL) is the address of a resource on the Internet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uniform resource locator (URL) is the address of a resource on the Internet.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04974"/>
            <a:ext cx="4572000" cy="29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9036" y="12954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URL contains the following information: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036" y="24384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used to a access the resource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 of the server (whether by IP address or domain name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 number on the server (optional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the resource in the directory structure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fragment identifier (optional)</a:t>
            </a:r>
          </a:p>
        </p:txBody>
      </p:sp>
    </p:spTree>
    <p:extLst>
      <p:ext uri="{BB962C8B-B14F-4D97-AF65-F5344CB8AC3E}">
        <p14:creationId xmlns:p14="http://schemas.microsoft.com/office/powerpoint/2010/main" val="150319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6858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Creations Tools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3800"/>
            <a:ext cx="3676772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19400"/>
            <a:ext cx="4038600" cy="3148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921877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227582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Jimdo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5334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34359"/>
            <a:ext cx="396240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1600200"/>
            <a:ext cx="541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Wide Web, also known as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information space where documents and other web resources are identified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Wide Web (WWW) is combination of all resources and users on the Internet that are using the Hypertext Transfer Protocol (HTTP).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78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1018</TotalTime>
  <Words>413</Words>
  <Application>Microsoft Office PowerPoint</Application>
  <PresentationFormat>On-screen Show (4:3)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Vapor Trail</vt:lpstr>
      <vt:lpstr>Assignment on WWW AND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PROJECT</dc:title>
  <dc:creator>Khera'S</dc:creator>
  <cp:lastModifiedBy>Windows User</cp:lastModifiedBy>
  <cp:revision>73</cp:revision>
  <dcterms:created xsi:type="dcterms:W3CDTF">2018-07-17T14:19:36Z</dcterms:created>
  <dcterms:modified xsi:type="dcterms:W3CDTF">2019-02-05T21:48:57Z</dcterms:modified>
</cp:coreProperties>
</file>