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1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0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1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0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7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0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5DDF-F937-43EC-A650-EA6F90606942}" type="datetimeFigureOut">
              <a:rPr lang="en-IN" smtClean="0"/>
              <a:t>23-07-2019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3FF5-FAAF-4E4F-82C6-BE437604E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0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84879" y="2717441"/>
            <a:ext cx="2279560" cy="20734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 for BARK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882" y="2176530"/>
            <a:ext cx="1184856" cy="708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929611" y="2240924"/>
            <a:ext cx="1339403" cy="708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DOCTOR</a:t>
            </a:r>
            <a:endParaRPr lang="en-IN" dirty="0"/>
          </a:p>
        </p:txBody>
      </p:sp>
      <p:cxnSp>
        <p:nvCxnSpPr>
          <p:cNvPr id="8" name="Straight Connector 7"/>
          <p:cNvCxnSpPr>
            <a:stCxn id="4" idx="3"/>
            <a:endCxn id="4" idx="5"/>
          </p:cNvCxnSpPr>
          <p:nvPr/>
        </p:nvCxnSpPr>
        <p:spPr>
          <a:xfrm>
            <a:off x="4918713" y="4487283"/>
            <a:ext cx="161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73816" y="4421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3107029" y="99811"/>
            <a:ext cx="540911" cy="4694349"/>
          </a:xfrm>
          <a:prstGeom prst="bentConnector3">
            <a:avLst>
              <a:gd name="adj1" fmla="val -1089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47763" y="1777285"/>
            <a:ext cx="0" cy="94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210614" y="1777285"/>
            <a:ext cx="423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49251" y="1777285"/>
            <a:ext cx="0" cy="39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622737" y="2751217"/>
            <a:ext cx="3065171" cy="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73369" y="2884868"/>
            <a:ext cx="0" cy="70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73369" y="3589628"/>
            <a:ext cx="3021348" cy="4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366682" y="3888274"/>
            <a:ext cx="3228036" cy="16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366682" y="2892380"/>
            <a:ext cx="4918" cy="99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687908" y="2767225"/>
            <a:ext cx="2" cy="47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" idx="3"/>
          </p:cNvCxnSpPr>
          <p:nvPr/>
        </p:nvCxnSpPr>
        <p:spPr>
          <a:xfrm>
            <a:off x="1622738" y="2530699"/>
            <a:ext cx="3295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" idx="1"/>
          </p:cNvCxnSpPr>
          <p:nvPr/>
        </p:nvCxnSpPr>
        <p:spPr>
          <a:xfrm>
            <a:off x="4918713" y="2530699"/>
            <a:ext cx="0" cy="49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085698" y="4606274"/>
            <a:ext cx="7002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838200" y="4936474"/>
            <a:ext cx="4260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24906" y="2870200"/>
            <a:ext cx="13294" cy="20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7882" y="5867400"/>
            <a:ext cx="5286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584200" y="5626100"/>
            <a:ext cx="4989616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" idx="2"/>
          </p:cNvCxnSpPr>
          <p:nvPr/>
        </p:nvCxnSpPr>
        <p:spPr>
          <a:xfrm flipH="1">
            <a:off x="1030309" y="2884868"/>
            <a:ext cx="1" cy="174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042744" y="4602063"/>
            <a:ext cx="4011995" cy="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7"/>
          </p:cNvCxnSpPr>
          <p:nvPr/>
        </p:nvCxnSpPr>
        <p:spPr>
          <a:xfrm rot="5400000" flipH="1" flipV="1">
            <a:off x="7943052" y="1034539"/>
            <a:ext cx="574113" cy="339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756400" y="2717441"/>
            <a:ext cx="3173211" cy="1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761408" y="2734042"/>
            <a:ext cx="0" cy="55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6" idx="2"/>
          </p:cNvCxnSpPr>
          <p:nvPr/>
        </p:nvCxnSpPr>
        <p:spPr>
          <a:xfrm rot="5400000">
            <a:off x="8100096" y="1615583"/>
            <a:ext cx="1165538" cy="3832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4" idx="6"/>
          </p:cNvCxnSpPr>
          <p:nvPr/>
        </p:nvCxnSpPr>
        <p:spPr>
          <a:xfrm flipV="1">
            <a:off x="6864439" y="3754190"/>
            <a:ext cx="34225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0287000" y="2941258"/>
            <a:ext cx="0" cy="81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981200" y="1219056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Name, Password</a:t>
            </a:r>
            <a:endParaRPr lang="en-IN" dirty="0"/>
          </a:p>
        </p:txBody>
      </p:sp>
      <p:sp>
        <p:nvSpPr>
          <p:cNvPr id="125" name="TextBox 124"/>
          <p:cNvSpPr txBox="1"/>
          <p:nvPr/>
        </p:nvSpPr>
        <p:spPr>
          <a:xfrm>
            <a:off x="1839448" y="1735427"/>
            <a:ext cx="24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Acknowledgement</a:t>
            </a:r>
            <a:endParaRPr lang="en-IN" dirty="0"/>
          </a:p>
        </p:txBody>
      </p:sp>
      <p:sp>
        <p:nvSpPr>
          <p:cNvPr id="127" name="TextBox 126"/>
          <p:cNvSpPr txBox="1"/>
          <p:nvPr/>
        </p:nvSpPr>
        <p:spPr>
          <a:xfrm>
            <a:off x="1670627" y="2213199"/>
            <a:ext cx="33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Name, Password, Phone, Address</a:t>
            </a:r>
            <a:endParaRPr lang="en-IN" dirty="0"/>
          </a:p>
        </p:txBody>
      </p:sp>
      <p:sp>
        <p:nvSpPr>
          <p:cNvPr id="128" name="TextBox 127"/>
          <p:cNvSpPr txBox="1"/>
          <p:nvPr/>
        </p:nvSpPr>
        <p:spPr>
          <a:xfrm>
            <a:off x="1574800" y="2712658"/>
            <a:ext cx="3222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Account Creation Acknowledgement</a:t>
            </a:r>
            <a:endParaRPr lang="en-IN" dirty="0"/>
          </a:p>
        </p:txBody>
      </p:sp>
      <p:sp>
        <p:nvSpPr>
          <p:cNvPr id="129" name="TextBox 128"/>
          <p:cNvSpPr txBox="1"/>
          <p:nvPr/>
        </p:nvSpPr>
        <p:spPr>
          <a:xfrm>
            <a:off x="1562012" y="3298161"/>
            <a:ext cx="3025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Petname, Breed, Bgroup, Allergies</a:t>
            </a:r>
            <a:endParaRPr lang="en-IN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349500" y="3835400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Health Card</a:t>
            </a:r>
            <a:endParaRPr lang="en-IN" dirty="0"/>
          </a:p>
        </p:txBody>
      </p:sp>
      <p:sp>
        <p:nvSpPr>
          <p:cNvPr id="131" name="TextBox 130"/>
          <p:cNvSpPr txBox="1"/>
          <p:nvPr/>
        </p:nvSpPr>
        <p:spPr>
          <a:xfrm>
            <a:off x="1498600" y="4284083"/>
            <a:ext cx="266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Disease name / Symptoms</a:t>
            </a:r>
            <a:endParaRPr lang="en-IN" dirty="0"/>
          </a:p>
        </p:txBody>
      </p:sp>
      <p:sp>
        <p:nvSpPr>
          <p:cNvPr id="132" name="TextBox 131"/>
          <p:cNvSpPr txBox="1"/>
          <p:nvPr/>
        </p:nvSpPr>
        <p:spPr>
          <a:xfrm>
            <a:off x="838200" y="4885674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Disease name, Symptoms, Remedies(if any)</a:t>
            </a:r>
            <a:endParaRPr lang="en-IN" dirty="0"/>
          </a:p>
        </p:txBody>
      </p:sp>
      <p:sp>
        <p:nvSpPr>
          <p:cNvPr id="133" name="TextBox 132"/>
          <p:cNvSpPr txBox="1"/>
          <p:nvPr/>
        </p:nvSpPr>
        <p:spPr>
          <a:xfrm>
            <a:off x="2008782" y="533514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Doc id, </a:t>
            </a:r>
            <a:r>
              <a:rPr lang="en-IN" dirty="0" err="1" smtClean="0"/>
              <a:t>Pid</a:t>
            </a:r>
            <a:endParaRPr lang="en-IN" dirty="0"/>
          </a:p>
        </p:txBody>
      </p:sp>
      <p:sp>
        <p:nvSpPr>
          <p:cNvPr id="134" name="TextBox 133"/>
          <p:cNvSpPr txBox="1"/>
          <p:nvPr/>
        </p:nvSpPr>
        <p:spPr>
          <a:xfrm>
            <a:off x="1734446" y="5829300"/>
            <a:ext cx="16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Appointment id</a:t>
            </a:r>
            <a:endParaRPr lang="en-IN" dirty="0"/>
          </a:p>
        </p:txBody>
      </p:sp>
      <p:sp>
        <p:nvSpPr>
          <p:cNvPr id="135" name="TextBox 134"/>
          <p:cNvSpPr txBox="1"/>
          <p:nvPr/>
        </p:nvSpPr>
        <p:spPr>
          <a:xfrm>
            <a:off x="7480300" y="2654156"/>
            <a:ext cx="215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Doc Name, Password</a:t>
            </a:r>
            <a:endParaRPr lang="en-IN" dirty="0"/>
          </a:p>
        </p:txBody>
      </p:sp>
      <p:sp>
        <p:nvSpPr>
          <p:cNvPr id="137" name="TextBox 136"/>
          <p:cNvSpPr txBox="1"/>
          <p:nvPr/>
        </p:nvSpPr>
        <p:spPr>
          <a:xfrm>
            <a:off x="7275048" y="2129127"/>
            <a:ext cx="24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Acknowledgement</a:t>
            </a:r>
            <a:endParaRPr lang="en-IN" dirty="0"/>
          </a:p>
        </p:txBody>
      </p:sp>
      <p:sp>
        <p:nvSpPr>
          <p:cNvPr id="138" name="TextBox 137"/>
          <p:cNvSpPr txBox="1"/>
          <p:nvPr/>
        </p:nvSpPr>
        <p:spPr>
          <a:xfrm>
            <a:off x="7988300" y="40595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Doc id</a:t>
            </a:r>
            <a:endParaRPr lang="en-IN" dirty="0"/>
          </a:p>
        </p:txBody>
      </p:sp>
      <p:sp>
        <p:nvSpPr>
          <p:cNvPr id="139" name="TextBox 138"/>
          <p:cNvSpPr txBox="1"/>
          <p:nvPr/>
        </p:nvSpPr>
        <p:spPr>
          <a:xfrm>
            <a:off x="7543800" y="3411828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Pid</a:t>
            </a:r>
            <a:r>
              <a:rPr lang="en-IN" dirty="0" smtClean="0"/>
              <a:t>, </a:t>
            </a:r>
            <a:r>
              <a:rPr lang="en-IN" dirty="0" err="1" smtClean="0"/>
              <a:t>Uid</a:t>
            </a:r>
            <a:r>
              <a:rPr lang="en-IN" dirty="0" smtClean="0"/>
              <a:t>, Health Card</a:t>
            </a:r>
            <a:endParaRPr lang="en-IN" dirty="0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584200" y="2881935"/>
            <a:ext cx="0" cy="275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5573816" y="4790940"/>
            <a:ext cx="0" cy="86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4" idx="4"/>
          </p:cNvCxnSpPr>
          <p:nvPr/>
        </p:nvCxnSpPr>
        <p:spPr>
          <a:xfrm flipV="1">
            <a:off x="5724659" y="4790940"/>
            <a:ext cx="0" cy="107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437882" y="2870200"/>
            <a:ext cx="0" cy="299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57900" y="88900"/>
            <a:ext cx="1244600" cy="128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045200" y="1447800"/>
            <a:ext cx="1244600" cy="128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Create</a:t>
            </a:r>
          </a:p>
          <a:p>
            <a:pPr algn="ctr"/>
            <a:r>
              <a:rPr lang="en-IN" sz="1600" dirty="0" smtClean="0"/>
              <a:t>Account</a:t>
            </a:r>
            <a:endParaRPr lang="en-IN" sz="1600" dirty="0"/>
          </a:p>
        </p:txBody>
      </p:sp>
      <p:sp>
        <p:nvSpPr>
          <p:cNvPr id="10" name="Oval 9"/>
          <p:cNvSpPr/>
          <p:nvPr/>
        </p:nvSpPr>
        <p:spPr>
          <a:xfrm>
            <a:off x="6057900" y="2800350"/>
            <a:ext cx="1244600" cy="128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Pet Register</a:t>
            </a:r>
            <a:endParaRPr lang="en-IN" sz="1600" dirty="0"/>
          </a:p>
        </p:txBody>
      </p:sp>
      <p:sp>
        <p:nvSpPr>
          <p:cNvPr id="11" name="Oval 10"/>
          <p:cNvSpPr/>
          <p:nvPr/>
        </p:nvSpPr>
        <p:spPr>
          <a:xfrm>
            <a:off x="6019800" y="4178300"/>
            <a:ext cx="1244600" cy="128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045200" y="5511800"/>
            <a:ext cx="1244600" cy="1282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Appoi-ntment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9931400" y="768350"/>
            <a:ext cx="1638300" cy="927100"/>
            <a:chOff x="9931400" y="984250"/>
            <a:chExt cx="1638300" cy="927100"/>
          </a:xfrm>
        </p:grpSpPr>
        <p:sp>
          <p:nvSpPr>
            <p:cNvPr id="13" name="Rectangle 12"/>
            <p:cNvSpPr/>
            <p:nvPr/>
          </p:nvSpPr>
          <p:spPr>
            <a:xfrm>
              <a:off x="9931400" y="984250"/>
              <a:ext cx="1638300" cy="927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User</a:t>
              </a:r>
              <a:endParaRPr lang="en-IN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0096500" y="984250"/>
              <a:ext cx="12700" cy="927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931400" y="2762250"/>
            <a:ext cx="1638300" cy="927100"/>
            <a:chOff x="9931400" y="984250"/>
            <a:chExt cx="1638300" cy="927100"/>
          </a:xfrm>
        </p:grpSpPr>
        <p:sp>
          <p:nvSpPr>
            <p:cNvPr id="24" name="Rectangle 23"/>
            <p:cNvSpPr/>
            <p:nvPr/>
          </p:nvSpPr>
          <p:spPr>
            <a:xfrm>
              <a:off x="9931400" y="984250"/>
              <a:ext cx="1638300" cy="927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Pet Details</a:t>
              </a:r>
              <a:endParaRPr lang="en-IN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10096500" y="984250"/>
              <a:ext cx="12700" cy="927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31400" y="5524500"/>
            <a:ext cx="1638300" cy="927100"/>
            <a:chOff x="9931400" y="984250"/>
            <a:chExt cx="1638300" cy="927100"/>
          </a:xfrm>
        </p:grpSpPr>
        <p:sp>
          <p:nvSpPr>
            <p:cNvPr id="27" name="Rectangle 26"/>
            <p:cNvSpPr/>
            <p:nvPr/>
          </p:nvSpPr>
          <p:spPr>
            <a:xfrm>
              <a:off x="9931400" y="984250"/>
              <a:ext cx="1638300" cy="927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Doctor</a:t>
              </a:r>
            </a:p>
            <a:p>
              <a:pPr algn="ctr"/>
              <a:r>
                <a:rPr lang="en-IN" dirty="0" smtClean="0"/>
                <a:t>Details</a:t>
              </a:r>
              <a:endParaRPr lang="en-IN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10096500" y="984250"/>
              <a:ext cx="12700" cy="927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931400" y="4171950"/>
            <a:ext cx="1638300" cy="927100"/>
            <a:chOff x="9931400" y="984250"/>
            <a:chExt cx="1638300" cy="927100"/>
          </a:xfrm>
        </p:grpSpPr>
        <p:sp>
          <p:nvSpPr>
            <p:cNvPr id="30" name="Rectangle 29"/>
            <p:cNvSpPr/>
            <p:nvPr/>
          </p:nvSpPr>
          <p:spPr>
            <a:xfrm>
              <a:off x="9931400" y="984250"/>
              <a:ext cx="1638300" cy="927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Disease</a:t>
              </a:r>
            </a:p>
            <a:p>
              <a:pPr algn="ctr"/>
              <a:r>
                <a:rPr lang="en-IN" dirty="0" smtClean="0"/>
                <a:t> Details</a:t>
              </a:r>
              <a:endParaRPr lang="en-IN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10096500" y="984250"/>
              <a:ext cx="12700" cy="927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endCxn id="7" idx="6"/>
          </p:cNvCxnSpPr>
          <p:nvPr/>
        </p:nvCxnSpPr>
        <p:spPr>
          <a:xfrm flipH="1" flipV="1">
            <a:off x="7302500" y="730250"/>
            <a:ext cx="2628900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</p:cNvCxnSpPr>
          <p:nvPr/>
        </p:nvCxnSpPr>
        <p:spPr>
          <a:xfrm flipV="1">
            <a:off x="7289800" y="1447800"/>
            <a:ext cx="2641600" cy="64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6"/>
            <a:endCxn id="24" idx="1"/>
          </p:cNvCxnSpPr>
          <p:nvPr/>
        </p:nvCxnSpPr>
        <p:spPr>
          <a:xfrm flipV="1">
            <a:off x="7302500" y="3225800"/>
            <a:ext cx="2628900" cy="21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264400" y="4508500"/>
            <a:ext cx="2641600" cy="1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1" idx="6"/>
          </p:cNvCxnSpPr>
          <p:nvPr/>
        </p:nvCxnSpPr>
        <p:spPr>
          <a:xfrm flipH="1" flipV="1">
            <a:off x="7264400" y="4819650"/>
            <a:ext cx="2628900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51700" y="5829300"/>
            <a:ext cx="266700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277100" y="6000750"/>
            <a:ext cx="26543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39700" y="2921000"/>
            <a:ext cx="1651000" cy="66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cxnSp>
        <p:nvCxnSpPr>
          <p:cNvPr id="48" name="Elbow Connector 47"/>
          <p:cNvCxnSpPr>
            <a:stCxn id="46" idx="0"/>
          </p:cNvCxnSpPr>
          <p:nvPr/>
        </p:nvCxnSpPr>
        <p:spPr>
          <a:xfrm rot="5400000" flipH="1" flipV="1">
            <a:off x="2330450" y="-806450"/>
            <a:ext cx="2362200" cy="5092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2"/>
          </p:cNvCxnSpPr>
          <p:nvPr/>
        </p:nvCxnSpPr>
        <p:spPr>
          <a:xfrm flipH="1">
            <a:off x="1155700" y="730250"/>
            <a:ext cx="490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55700" y="730250"/>
            <a:ext cx="0" cy="21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447800" y="1695450"/>
            <a:ext cx="12700" cy="122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66850" y="1695450"/>
            <a:ext cx="4667250" cy="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676400" y="1917700"/>
            <a:ext cx="4368800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51000" y="1898651"/>
            <a:ext cx="0" cy="103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790700" y="3048000"/>
            <a:ext cx="43434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790700" y="3206750"/>
            <a:ext cx="4267200" cy="10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>
            <a:off x="1447800" y="3581400"/>
            <a:ext cx="4610100" cy="1225550"/>
          </a:xfrm>
          <a:prstGeom prst="bentConnector3">
            <a:avLst>
              <a:gd name="adj1" fmla="val 6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1466850" y="4991100"/>
            <a:ext cx="459105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1447800" y="3590925"/>
            <a:ext cx="12700" cy="14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49300" y="3581400"/>
            <a:ext cx="12700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62000" y="5810250"/>
            <a:ext cx="5321300" cy="5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2"/>
          </p:cNvCxnSpPr>
          <p:nvPr/>
        </p:nvCxnSpPr>
        <p:spPr>
          <a:xfrm flipH="1" flipV="1">
            <a:off x="444500" y="6076950"/>
            <a:ext cx="56007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06400" y="3562350"/>
            <a:ext cx="381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3"/>
            <a:endCxn id="7" idx="5"/>
          </p:cNvCxnSpPr>
          <p:nvPr/>
        </p:nvCxnSpPr>
        <p:spPr>
          <a:xfrm>
            <a:off x="6240167" y="1183753"/>
            <a:ext cx="88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" idx="3"/>
            <a:endCxn id="9" idx="5"/>
          </p:cNvCxnSpPr>
          <p:nvPr/>
        </p:nvCxnSpPr>
        <p:spPr>
          <a:xfrm>
            <a:off x="6227467" y="2542653"/>
            <a:ext cx="88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" idx="3"/>
            <a:endCxn id="10" idx="5"/>
          </p:cNvCxnSpPr>
          <p:nvPr/>
        </p:nvCxnSpPr>
        <p:spPr>
          <a:xfrm>
            <a:off x="6240167" y="3895203"/>
            <a:ext cx="88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1" idx="3"/>
            <a:endCxn id="11" idx="5"/>
          </p:cNvCxnSpPr>
          <p:nvPr/>
        </p:nvCxnSpPr>
        <p:spPr>
          <a:xfrm>
            <a:off x="6202067" y="5273153"/>
            <a:ext cx="88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2" idx="3"/>
            <a:endCxn id="12" idx="5"/>
          </p:cNvCxnSpPr>
          <p:nvPr/>
        </p:nvCxnSpPr>
        <p:spPr>
          <a:xfrm>
            <a:off x="6227467" y="6606653"/>
            <a:ext cx="88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77000" y="111760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1.1</a:t>
            </a:r>
            <a:endParaRPr lang="en-IN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477458" y="247746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1.2</a:t>
            </a:r>
            <a:endParaRPr lang="en-IN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485233" y="383579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1.3</a:t>
            </a:r>
            <a:endParaRPr lang="en-IN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420308" y="521840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1.4</a:t>
            </a:r>
            <a:endParaRPr lang="en-IN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35954" y="65502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1.5</a:t>
            </a:r>
            <a:endParaRPr lang="en-IN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717800" y="263525"/>
            <a:ext cx="17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Name, Password</a:t>
            </a:r>
            <a:endParaRPr lang="en-IN" dirty="0"/>
          </a:p>
        </p:txBody>
      </p:sp>
      <p:sp>
        <p:nvSpPr>
          <p:cNvPr id="116" name="TextBox 115"/>
          <p:cNvSpPr txBox="1"/>
          <p:nvPr/>
        </p:nvSpPr>
        <p:spPr>
          <a:xfrm>
            <a:off x="2120900" y="1431925"/>
            <a:ext cx="33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Name, Password, Phone, Address</a:t>
            </a:r>
            <a:endParaRPr lang="en-IN" dirty="0"/>
          </a:p>
        </p:txBody>
      </p:sp>
      <p:sp>
        <p:nvSpPr>
          <p:cNvPr id="117" name="TextBox 116"/>
          <p:cNvSpPr txBox="1"/>
          <p:nvPr/>
        </p:nvSpPr>
        <p:spPr>
          <a:xfrm>
            <a:off x="2362200" y="660400"/>
            <a:ext cx="24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Acknowledgement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1993900" y="1861758"/>
            <a:ext cx="360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Account Creation Acknowledgement</a:t>
            </a:r>
            <a:endParaRPr lang="en-IN" sz="2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374812" y="2752061"/>
            <a:ext cx="338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Petname, Breed, Bgroup, Allergies</a:t>
            </a:r>
            <a:endParaRPr lang="en-IN" dirty="0"/>
          </a:p>
        </p:txBody>
      </p:sp>
      <p:sp>
        <p:nvSpPr>
          <p:cNvPr id="121" name="TextBox 120"/>
          <p:cNvSpPr txBox="1"/>
          <p:nvPr/>
        </p:nvSpPr>
        <p:spPr>
          <a:xfrm>
            <a:off x="3175000" y="3213100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Health Card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3304182" y="552564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Doc id, </a:t>
            </a:r>
            <a:r>
              <a:rPr lang="en-IN" dirty="0" err="1" smtClean="0"/>
              <a:t>Pid</a:t>
            </a:r>
            <a:endParaRPr lang="en-IN" dirty="0"/>
          </a:p>
        </p:txBody>
      </p:sp>
      <p:sp>
        <p:nvSpPr>
          <p:cNvPr id="123" name="TextBox 122"/>
          <p:cNvSpPr txBox="1"/>
          <p:nvPr/>
        </p:nvSpPr>
        <p:spPr>
          <a:xfrm>
            <a:off x="3182246" y="6070600"/>
            <a:ext cx="16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Appointment id</a:t>
            </a:r>
            <a:endParaRPr lang="en-IN" dirty="0"/>
          </a:p>
        </p:txBody>
      </p:sp>
      <p:sp>
        <p:nvSpPr>
          <p:cNvPr id="124" name="TextBox 123"/>
          <p:cNvSpPr txBox="1"/>
          <p:nvPr/>
        </p:nvSpPr>
        <p:spPr>
          <a:xfrm>
            <a:off x="2425700" y="4461883"/>
            <a:ext cx="266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Disease name / Symptoms</a:t>
            </a:r>
            <a:endParaRPr lang="en-IN" dirty="0"/>
          </a:p>
        </p:txBody>
      </p:sp>
      <p:sp>
        <p:nvSpPr>
          <p:cNvPr id="125" name="TextBox 124"/>
          <p:cNvSpPr txBox="1"/>
          <p:nvPr/>
        </p:nvSpPr>
        <p:spPr>
          <a:xfrm>
            <a:off x="1841500" y="4949174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Disease name, Symptoms, Remedies(if any)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54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3060700"/>
            <a:ext cx="16383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Doctor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740900" y="3136900"/>
            <a:ext cx="1625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0007600" y="31369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092700" y="1714500"/>
            <a:ext cx="1435100" cy="134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092700" y="3975100"/>
            <a:ext cx="1435100" cy="1346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Appoin-tment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244600" y="2387600"/>
            <a:ext cx="0" cy="67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>
            <a:off x="1244600" y="2387600"/>
            <a:ext cx="384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511300" y="269875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511300" y="2698750"/>
            <a:ext cx="0" cy="36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6"/>
          </p:cNvCxnSpPr>
          <p:nvPr/>
        </p:nvCxnSpPr>
        <p:spPr>
          <a:xfrm flipH="1" flipV="1">
            <a:off x="6527800" y="2387600"/>
            <a:ext cx="3213100" cy="92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06600" y="397510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0" idx="2"/>
          </p:cNvCxnSpPr>
          <p:nvPr/>
        </p:nvCxnSpPr>
        <p:spPr>
          <a:xfrm>
            <a:off x="2006600" y="4622800"/>
            <a:ext cx="30861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1701800" y="4889500"/>
            <a:ext cx="34290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14500" y="39751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527800" y="4495800"/>
            <a:ext cx="3746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261600" y="3975100"/>
            <a:ext cx="12701" cy="52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" idx="2"/>
          </p:cNvCxnSpPr>
          <p:nvPr/>
        </p:nvCxnSpPr>
        <p:spPr>
          <a:xfrm flipH="1">
            <a:off x="10528300" y="3975100"/>
            <a:ext cx="25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527800" y="4813300"/>
            <a:ext cx="401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" idx="3"/>
            <a:endCxn id="8" idx="5"/>
          </p:cNvCxnSpPr>
          <p:nvPr/>
        </p:nvCxnSpPr>
        <p:spPr>
          <a:xfrm>
            <a:off x="5302866" y="2863554"/>
            <a:ext cx="1014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" idx="3"/>
            <a:endCxn id="10" idx="5"/>
          </p:cNvCxnSpPr>
          <p:nvPr/>
        </p:nvCxnSpPr>
        <p:spPr>
          <a:xfrm>
            <a:off x="5302866" y="5124154"/>
            <a:ext cx="1014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72044" y="2786102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1.6</a:t>
            </a:r>
            <a:endParaRPr lang="en-IN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572044" y="504367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1.7</a:t>
            </a:r>
            <a:endParaRPr lang="en-IN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2247900" y="2278103"/>
            <a:ext cx="10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2273300" y="2087603"/>
            <a:ext cx="215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Doc Name, Password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2108200" y="2650579"/>
            <a:ext cx="249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Login Acknowledgement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2870200" y="4292600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Pid</a:t>
            </a:r>
            <a:r>
              <a:rPr lang="en-IN" dirty="0" smtClean="0"/>
              <a:t>, </a:t>
            </a:r>
            <a:r>
              <a:rPr lang="en-IN" dirty="0" err="1" smtClean="0"/>
              <a:t>Uid</a:t>
            </a:r>
            <a:r>
              <a:rPr lang="en-IN" dirty="0" smtClean="0"/>
              <a:t>, </a:t>
            </a:r>
            <a:r>
              <a:rPr lang="en-IN" dirty="0" err="1" smtClean="0"/>
              <a:t>H_card</a:t>
            </a:r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2595881" y="4865875"/>
            <a:ext cx="177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Appointment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54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9071" y="131781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understand</a:t>
            </a:r>
            <a:r>
              <a:rPr lang="en-IN" dirty="0"/>
              <a:t> , We </a:t>
            </a:r>
            <a:r>
              <a:rPr lang="en-IN" dirty="0" smtClean="0"/>
              <a:t>care, We value the importance.</a:t>
            </a:r>
          </a:p>
          <a:p>
            <a:r>
              <a:rPr lang="en-IN" dirty="0" smtClean="0"/>
              <a:t>A dog in need is our priority indeed.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8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164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Koustabh Krishna</dc:creator>
  <cp:lastModifiedBy>Koustabh Krishna</cp:lastModifiedBy>
  <cp:revision>18</cp:revision>
  <dcterms:created xsi:type="dcterms:W3CDTF">2019-07-23T05:58:22Z</dcterms:created>
  <dcterms:modified xsi:type="dcterms:W3CDTF">2019-07-24T05:25:14Z</dcterms:modified>
</cp:coreProperties>
</file>