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5763-CDB4-4283-B7AE-5B90AA8EE56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7C1E-E5B1-44ED-A674-50D7E230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86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5763-CDB4-4283-B7AE-5B90AA8EE56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7C1E-E5B1-44ED-A674-50D7E230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51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5763-CDB4-4283-B7AE-5B90AA8EE56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7C1E-E5B1-44ED-A674-50D7E230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0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5763-CDB4-4283-B7AE-5B90AA8EE56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7C1E-E5B1-44ED-A674-50D7E230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15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5763-CDB4-4283-B7AE-5B90AA8EE56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7C1E-E5B1-44ED-A674-50D7E230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36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5763-CDB4-4283-B7AE-5B90AA8EE56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7C1E-E5B1-44ED-A674-50D7E230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64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5763-CDB4-4283-B7AE-5B90AA8EE56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7C1E-E5B1-44ED-A674-50D7E230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76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5763-CDB4-4283-B7AE-5B90AA8EE56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7C1E-E5B1-44ED-A674-50D7E230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25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5763-CDB4-4283-B7AE-5B90AA8EE56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7C1E-E5B1-44ED-A674-50D7E230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51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5763-CDB4-4283-B7AE-5B90AA8EE56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7C1E-E5B1-44ED-A674-50D7E230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2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5763-CDB4-4283-B7AE-5B90AA8EE56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7C1E-E5B1-44ED-A674-50D7E230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4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5763-CDB4-4283-B7AE-5B90AA8EE561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7C1E-E5B1-44ED-A674-50D7E230D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84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25" y="1515291"/>
            <a:ext cx="3692027" cy="47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2023-01-06T14:46:24Z</dcterms:created>
  <dcterms:modified xsi:type="dcterms:W3CDTF">2023-01-06T15:18:07Z</dcterms:modified>
</cp:coreProperties>
</file>