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a9f724af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8a9f724af4_1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a9f724af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8a9f724af4_1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a9f5a5d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a9f5a5d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a9f5a5d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a9f5a5d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a9f724af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a9f724af4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9f724af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a9f724af4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9f724af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8a9f724af4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a9f724af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a9f724af4_1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9f724af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8a9f724af4_1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a9f724af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8a9f724af4_1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a9f724af4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8a9f724af4_1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a9f724af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8a9f724af4_1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5F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82880" y="137160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Crimes On Women 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82880" y="4869180"/>
            <a:ext cx="13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338000" y="2057400"/>
            <a:ext cx="883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(2001-2021)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Tracking kidnapping and abduction cases over the years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K&amp;A per Year</a:t>
            </a:r>
            <a:endParaRPr/>
          </a:p>
        </p:txBody>
      </p:sp>
      <p:pic>
        <p:nvPicPr>
          <p:cNvPr descr="image.png"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749475" y="117550"/>
            <a:ext cx="736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with increasing crime on women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123400"/>
            <a:ext cx="37147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800925" y="3361775"/>
            <a:ext cx="725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Kerala and Punjab have exhibited the highest increase in crimes against women over the observed period.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455575" y="1102175"/>
            <a:ext cx="765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Vikash Verma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457200" y="137125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Yearly Trend of Reported Rape Cases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Rape per State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611550" y="4320550"/>
            <a:ext cx="792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Madhya pradesh has the highest number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Comparing total crimes across different states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Crime </a:t>
            </a: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per State</a:t>
            </a:r>
            <a:endParaRPr/>
          </a:p>
        </p:txBody>
      </p:sp>
      <p:pic>
        <p:nvPicPr>
          <p:cNvPr descr="image.png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54300" y="3953150"/>
            <a:ext cx="843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has the highest number of crime against women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Tracking total crimes over the years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Total per Year</a:t>
            </a:r>
            <a:endParaRPr/>
          </a:p>
        </p:txBody>
      </p:sp>
      <p:pic>
        <p:nvPicPr>
          <p:cNvPr descr="image.png"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Comparing kidnapping and abduction cases across different states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K&amp;A per State</a:t>
            </a:r>
            <a:endParaRPr/>
          </a:p>
        </p:txBody>
      </p:sp>
      <p:pic>
        <p:nvPicPr>
          <p:cNvPr descr="image.png"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Comparing assaults on women cases across different states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AoW per State</a:t>
            </a:r>
            <a:endParaRPr/>
          </a:p>
        </p:txBody>
      </p:sp>
      <p:pic>
        <p:nvPicPr>
          <p:cNvPr descr="image.png"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Comparing domestic violence cases across different states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DV per State</a:t>
            </a:r>
            <a:endParaRPr/>
          </a:p>
        </p:txBody>
      </p:sp>
      <p:pic>
        <p:nvPicPr>
          <p:cNvPr descr="image.png"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764200" y="4286250"/>
            <a:ext cx="820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Domestic Violence is more in West Bengal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457200" y="137160"/>
            <a:ext cx="86868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Comparing women trafficking cases across different states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57200" y="822960"/>
            <a:ext cx="86868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344767"/>
                </a:solidFill>
                <a:latin typeface="Open Sans"/>
                <a:ea typeface="Open Sans"/>
                <a:cs typeface="Open Sans"/>
                <a:sym typeface="Open Sans"/>
              </a:rPr>
              <a:t>WT per State</a:t>
            </a:r>
            <a:endParaRPr/>
          </a:p>
        </p:txBody>
      </p:sp>
      <p:pic>
        <p:nvPicPr>
          <p:cNvPr descr="image.png"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5249636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457200" y="4320540"/>
            <a:ext cx="86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57200" y="466344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8412480" y="4663440"/>
            <a:ext cx="7315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>
                <a:solidFill>
                  <a:srgbClr val="6C757D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