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85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4E50-E62B-AA4A-8C98-131B09A6C3EB}" type="datetimeFigureOut">
              <a:rPr lang="en-FI" smtClean="0"/>
              <a:t>31.3.2021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BA64-BE40-954B-9FB1-BE423727B2D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68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B13-BFB3-D641-B463-6277C90F6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1979999"/>
            <a:ext cx="9360000" cy="1800000"/>
          </a:xfrm>
        </p:spPr>
        <p:txBody>
          <a:bodyPr lIns="0" tIns="0" rIns="0" bIns="0" anchor="ctr">
            <a:noAutofit/>
          </a:bodyPr>
          <a:lstStyle>
            <a:lvl1pPr algn="ctr">
              <a:defRPr sz="6000"/>
            </a:lvl1pPr>
          </a:lstStyle>
          <a:p>
            <a:r>
              <a:rPr lang="en-GB" dirty="0"/>
              <a:t>Environmental metagenomics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DEC76-3E84-1846-BEC5-E6BEE286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 lIns="0" tIns="0" rIns="0" bIns="0"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90E1-74C1-D04B-A16C-9878A538F5E3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C74576-EEE4-DB4D-9CB1-BEFBAF4A27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4B450-448B-D24C-8E6B-A0E369B676B4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1585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730A-5946-3746-A67A-77027B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0320-3085-724F-A1DB-6A2972C6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0C86-607B-074B-83EE-0A150C3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294C-E0BE-8047-BEA8-5EE237B8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2C88-0D60-EB49-917A-213D421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64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94-3688-C945-8374-200E01B5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91B64-C95B-9D47-A818-AB4EA3FF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060-049B-084E-A4BE-5E57E84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901B-B4EA-1D47-AE5D-E01AEB6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F3BA-CE7F-7741-8753-20D9CB0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30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8478-684B-164A-80C8-3F264BE2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30E-541E-7E43-9EE2-62E017F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DD6D-CC2E-B44A-8402-8221625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FC59AFD-CA80-9744-9172-B252E7612A2E}" type="slidenum">
              <a:rPr lang="en-FI" smtClean="0"/>
              <a:pPr/>
              <a:t>‹#›</a:t>
            </a:fld>
            <a:endParaRPr lang="en-FI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7B1F5F-00C3-A041-888C-813E503F733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292A0-F9E1-404B-988F-FCB1097580C3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9359-3AFD-3E49-991E-FDBB308C096C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9416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CE-917D-CD4B-9FEF-6B8E174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C593-FE9E-F546-805B-FCC09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7C37-F138-B947-90FF-9C41617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A22-0BA6-4B41-ABF0-3BA0E16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EA8E-5963-F84A-868D-337C148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62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43C-9A9E-264C-9B2D-2D510F5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61B-6E4C-FE45-BDC5-F2D58DC2B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95F4-71CC-1B4C-B51C-456278DA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C94C-4194-F44C-AC9F-9463F2A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3741-271B-0E46-9BB2-4807321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7EA-E453-FF41-8D0E-53B7048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77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FE3A-51B2-DD40-AD63-7CC5E3B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56EB-D3EE-7842-B0AC-23D08F83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0FEF-A8D7-8A4E-ACD3-30B4DC13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A970-8742-C44E-A572-C1BB8AB47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8C4-1407-DF48-B421-8D4B113F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519F9-FB70-9748-BC0F-55E5FAC2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BF19F-05D0-F844-8231-73711453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5CF6-71B8-7D45-AE64-1DCA5C4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28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5FE-80F5-E246-84C9-8C46FFBE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6D8ED-1499-F741-9FFA-8A53790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9E11-1D00-CC4E-A418-F2A18E1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C92D-55D3-FE4E-815B-D3012560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36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59D52-D18C-084B-9E48-DEEDF19C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93F6-5624-D641-802B-352BDE0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D83B-3762-D942-8508-F52E4324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13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B2D-4002-5146-8372-4353F65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1860-9353-7342-8C89-8F2C344B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C68F-926B-454D-9091-A631A8C7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2A5F-B709-B74D-A32B-92B48DB2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E393-9E5E-CA43-B077-0C2B25AD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8193-3FB9-1E44-AA21-7348F3B4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1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BB78-ACD1-8640-9C40-04E233E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0210-40C0-484D-8D38-2C5FBAD9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F935-E223-1542-9B67-3C93823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E747-68EF-7A4D-B75D-82171A2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92E1-CFF5-914D-B777-2072D1A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A958-616F-6E40-BC87-D02A8A74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80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BAAF-1EC5-6B4F-9769-28C854B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1F9E-8E16-4046-80E5-DF78CF8A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C9C6-C596-8E41-BDC5-72D0C0CD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50A-E3E1-F340-BB4B-E1815308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6C1C-1F5C-B445-A8B6-9ECA38F1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008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DCB-06FE-AD43-A529-F3652D7A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79999"/>
            <a:ext cx="9360000" cy="1800000"/>
          </a:xfrm>
        </p:spPr>
        <p:txBody>
          <a:bodyPr/>
          <a:lstStyle/>
          <a:p>
            <a:r>
              <a:rPr lang="en-FI" dirty="0"/>
              <a:t>Environmental metagenomics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CE2C-A58F-A34E-B2F8-A4C5FCA2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/>
          <a:lstStyle/>
          <a:p>
            <a:r>
              <a:rPr lang="en-FI" dirty="0"/>
              <a:t>Introduction to metagenomics</a:t>
            </a:r>
          </a:p>
        </p:txBody>
      </p:sp>
    </p:spTree>
    <p:extLst>
      <p:ext uri="{BB962C8B-B14F-4D97-AF65-F5344CB8AC3E}">
        <p14:creationId xmlns:p14="http://schemas.microsoft.com/office/powerpoint/2010/main" val="22153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E9F2-35B7-7B45-9F09-115FCEF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49D9-7344-9342-9751-8CFDE41C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2803-7383-C049-89BB-506B8A9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2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8759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Office Theme</vt:lpstr>
      <vt:lpstr>Environmental metagenomics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metagenomics</dc:title>
  <dc:creator>Igor S Pessi</dc:creator>
  <cp:lastModifiedBy>Igor S Pessi</cp:lastModifiedBy>
  <cp:revision>7</cp:revision>
  <dcterms:created xsi:type="dcterms:W3CDTF">2021-03-31T05:45:46Z</dcterms:created>
  <dcterms:modified xsi:type="dcterms:W3CDTF">2021-03-31T11:57:36Z</dcterms:modified>
</cp:coreProperties>
</file>