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5"/>
    <p:restoredTop sz="94653"/>
  </p:normalViewPr>
  <p:slideViewPr>
    <p:cSldViewPr snapToGrid="0" snapToObjects="1">
      <p:cViewPr varScale="1">
        <p:scale>
          <a:sx n="148" d="100"/>
          <a:sy n="148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4E50-E62B-AA4A-8C98-131B09A6C3EB}" type="datetimeFigureOut">
              <a:rPr lang="en-FI" smtClean="0"/>
              <a:t>31.3.2021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BA64-BE40-954B-9FB1-BE423727B2D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68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B13-BFB3-D641-B463-6277C90F6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1979999"/>
            <a:ext cx="9360000" cy="1800000"/>
          </a:xfrm>
        </p:spPr>
        <p:txBody>
          <a:bodyPr lIns="0" tIns="0" rIns="0" bIns="0" anchor="ctr">
            <a:noAutofit/>
          </a:bodyPr>
          <a:lstStyle>
            <a:lvl1pPr algn="ctr">
              <a:defRPr sz="6000"/>
            </a:lvl1pPr>
          </a:lstStyle>
          <a:p>
            <a:r>
              <a:rPr lang="en-GB" dirty="0"/>
              <a:t>Environmental metagenomics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DEC76-3E84-1846-BEC5-E6BEE286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 lIns="0" tIns="0" rIns="0" bIns="0"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90E1-74C1-D04B-A16C-9878A538F5E3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C74576-EEE4-DB4D-9CB1-BEFBAF4A27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4B450-448B-D24C-8E6B-A0E369B676B4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1585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730A-5946-3746-A67A-77027B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0320-3085-724F-A1DB-6A2972C6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0C86-607B-074B-83EE-0A150C3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294C-E0BE-8047-BEA8-5EE237B8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2C88-0D60-EB49-917A-213D421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64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94-3688-C945-8374-200E01B5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91B64-C95B-9D47-A818-AB4EA3FF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060-049B-084E-A4BE-5E57E84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901B-B4EA-1D47-AE5D-E01AEB6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F3BA-CE7F-7741-8753-20D9CB0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30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8478-684B-164A-80C8-3F264BE2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30E-541E-7E43-9EE2-62E017F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</p:spPr>
        <p:txBody>
          <a:bodyPr lIns="0" tIns="0" rIns="0" bIns="0"/>
          <a:lstStyle>
            <a:lvl2pPr marL="685800" indent="-228600">
              <a:tabLst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DD6D-CC2E-B44A-8402-8221625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FC59AFD-CA80-9744-9172-B252E7612A2E}" type="slidenum">
              <a:rPr lang="en-FI" smtClean="0"/>
              <a:pPr/>
              <a:t>‹#›</a:t>
            </a:fld>
            <a:endParaRPr lang="en-FI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7B1F5F-00C3-A041-888C-813E503F733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292A0-F9E1-404B-988F-FCB1097580C3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9359-3AFD-3E49-991E-FDBB308C096C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9416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CE-917D-CD4B-9FEF-6B8E174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C593-FE9E-F546-805B-FCC09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7C37-F138-B947-90FF-9C41617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A22-0BA6-4B41-ABF0-3BA0E16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EA8E-5963-F84A-868D-337C148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62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43C-9A9E-264C-9B2D-2D510F5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61B-6E4C-FE45-BDC5-F2D58DC2B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95F4-71CC-1B4C-B51C-456278DA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C94C-4194-F44C-AC9F-9463F2A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3741-271B-0E46-9BB2-4807321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7EA-E453-FF41-8D0E-53B7048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77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FE3A-51B2-DD40-AD63-7CC5E3B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56EB-D3EE-7842-B0AC-23D08F83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0FEF-A8D7-8A4E-ACD3-30B4DC13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A970-8742-C44E-A572-C1BB8AB47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8C4-1407-DF48-B421-8D4B113F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519F9-FB70-9748-BC0F-55E5FAC2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BF19F-05D0-F844-8231-73711453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5CF6-71B8-7D45-AE64-1DCA5C4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28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5FE-80F5-E246-84C9-8C46FFBE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6D8ED-1499-F741-9FFA-8A53790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9E11-1D00-CC4E-A418-F2A18E1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C92D-55D3-FE4E-815B-D3012560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36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59D52-D18C-084B-9E48-DEEDF19C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93F6-5624-D641-802B-352BDE0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D83B-3762-D942-8508-F52E4324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13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B2D-4002-5146-8372-4353F65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1860-9353-7342-8C89-8F2C344B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C68F-926B-454D-9091-A631A8C7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2A5F-B709-B74D-A32B-92B48DB2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E393-9E5E-CA43-B077-0C2B25AD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8193-3FB9-1E44-AA21-7348F3B4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1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BB78-ACD1-8640-9C40-04E233E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0210-40C0-484D-8D38-2C5FBAD9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F935-E223-1542-9B67-3C93823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E747-68EF-7A4D-B75D-82171A2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92E1-CFF5-914D-B777-2072D1A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A958-616F-6E40-BC87-D02A8A74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80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BAAF-1EC5-6B4F-9769-28C854B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1F9E-8E16-4046-80E5-DF78CF8A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C9C6-C596-8E41-BDC5-72D0C0CD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50A-E3E1-F340-BB4B-E1815308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6C1C-1F5C-B445-A8B6-9ECA38F1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008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081022689000033" TargetMode="External"/><Relationship Id="rId2" Type="http://schemas.openxmlformats.org/officeDocument/2006/relationships/hyperlink" Target="https://www.nature.com/articles/nbt.393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DCB-06FE-AD43-A529-F3652D7A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79999"/>
            <a:ext cx="9360000" cy="1800000"/>
          </a:xfrm>
        </p:spPr>
        <p:txBody>
          <a:bodyPr/>
          <a:lstStyle/>
          <a:p>
            <a:r>
              <a:rPr lang="en-FI" dirty="0"/>
              <a:t>Environmental metagenomics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CE2C-A58F-A34E-B2F8-A4C5FCA2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/>
          <a:lstStyle/>
          <a:p>
            <a:r>
              <a:rPr lang="en-FI" dirty="0"/>
              <a:t>Read-based analyses</a:t>
            </a:r>
          </a:p>
        </p:txBody>
      </p:sp>
    </p:spTree>
    <p:extLst>
      <p:ext uri="{BB962C8B-B14F-4D97-AF65-F5344CB8AC3E}">
        <p14:creationId xmlns:p14="http://schemas.microsoft.com/office/powerpoint/2010/main" val="22153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496B-30A1-E041-A670-5164BE07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Read- vs. assembly-based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F5CD-7E4D-E448-92B7-58ACBF2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2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DFAC4F-5A00-7D48-B58F-E64FDA9A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3527278" cy="4320000"/>
          </a:xfrm>
        </p:spPr>
        <p:txBody>
          <a:bodyPr/>
          <a:lstStyle/>
          <a:p>
            <a:pPr marL="0" indent="0">
              <a:buNone/>
            </a:pPr>
            <a:r>
              <a:rPr lang="en-FI" dirty="0"/>
              <a:t>Read-based analyses</a:t>
            </a:r>
          </a:p>
          <a:p>
            <a:pPr lvl="1"/>
            <a:r>
              <a:rPr lang="en-FI" dirty="0"/>
              <a:t>Fast</a:t>
            </a:r>
          </a:p>
          <a:p>
            <a:pPr lvl="1"/>
            <a:r>
              <a:rPr lang="en-FI" dirty="0"/>
              <a:t>Comprehensive</a:t>
            </a:r>
          </a:p>
          <a:p>
            <a:pPr lvl="1"/>
            <a:r>
              <a:rPr lang="en-FI" dirty="0"/>
              <a:t>Limited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E3C17B6-1998-C14F-B670-DA34DD0E7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247278" y="1619250"/>
            <a:ext cx="7272722" cy="43211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5736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4970441" cy="10800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taxonomic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3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4872198" cy="432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I" dirty="0"/>
              <a:t>Read mapping and compositional binning</a:t>
            </a:r>
          </a:p>
          <a:p>
            <a:pPr lvl="1"/>
            <a:r>
              <a:rPr lang="en-FI" dirty="0"/>
              <a:t>All reads</a:t>
            </a:r>
          </a:p>
          <a:p>
            <a:pPr lvl="1"/>
            <a:r>
              <a:rPr lang="en-FI" dirty="0"/>
              <a:t>Reference database of sequenced genomes</a:t>
            </a:r>
          </a:p>
          <a:p>
            <a:pPr lvl="1"/>
            <a:r>
              <a:rPr lang="en-FI" u="sng" dirty="0"/>
              <a:t>Mapping</a:t>
            </a:r>
            <a:r>
              <a:rPr lang="en-FI" dirty="0"/>
              <a:t>: slow, requires lots of CPU and RAM</a:t>
            </a:r>
          </a:p>
          <a:p>
            <a:pPr lvl="1"/>
            <a:r>
              <a:rPr lang="en-FI" u="sng" dirty="0"/>
              <a:t>Compositional binning</a:t>
            </a:r>
            <a:r>
              <a:rPr lang="en-FI" dirty="0"/>
              <a:t>: faster but less accurate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D6FA4C-DE28-A14F-B832-FBA9B3B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41" y="363034"/>
            <a:ext cx="5829560" cy="55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4970441" cy="10800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taxonomic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4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4864641" cy="4320000"/>
          </a:xfrm>
        </p:spPr>
        <p:txBody>
          <a:bodyPr>
            <a:normAutofit lnSpcReduction="10000"/>
          </a:bodyPr>
          <a:lstStyle/>
          <a:p>
            <a:r>
              <a:rPr lang="en-FI" dirty="0"/>
              <a:t>Read mapping and compositional binning</a:t>
            </a:r>
          </a:p>
          <a:p>
            <a:pPr lvl="1"/>
            <a:r>
              <a:rPr lang="en-FI" dirty="0"/>
              <a:t>Reference database of sequenced genomes</a:t>
            </a:r>
          </a:p>
          <a:p>
            <a:pPr lvl="1"/>
            <a:r>
              <a:rPr lang="en-FI" dirty="0"/>
              <a:t>Mapping: slow, requires lots of CPU and RAM</a:t>
            </a:r>
          </a:p>
          <a:p>
            <a:pPr lvl="1"/>
            <a:r>
              <a:rPr lang="en-FI" dirty="0"/>
              <a:t>Compositional binning: faster but less accurate</a:t>
            </a:r>
          </a:p>
          <a:p>
            <a:r>
              <a:rPr lang="en-FI" dirty="0"/>
              <a:t>Barcoding</a:t>
            </a:r>
          </a:p>
          <a:p>
            <a:pPr lvl="1"/>
            <a:r>
              <a:rPr lang="en-FI" dirty="0"/>
              <a:t>Specific genes (e.g. 16S rRNA)</a:t>
            </a:r>
          </a:p>
          <a:p>
            <a:pPr lvl="1"/>
            <a:r>
              <a:rPr lang="en-FI" dirty="0"/>
              <a:t>Better databases (e.g. SILVA)</a:t>
            </a:r>
          </a:p>
          <a:p>
            <a:pPr lvl="1"/>
            <a:r>
              <a:rPr lang="en-FI" dirty="0"/>
              <a:t>Much faster, but more limited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D6FA4C-DE28-A14F-B832-FBA9B3B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41" y="363034"/>
            <a:ext cx="5829560" cy="55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B447-CE45-3C40-9F54-ECB29418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D2D3-C431-0F47-8071-5CDB439D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DO a walkthrough with one sample</a:t>
            </a:r>
          </a:p>
          <a:p>
            <a:r>
              <a:rPr lang="en-FI" dirty="0"/>
              <a:t>Then they will do the other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CA03-ECEC-BC47-A332-3D9673FD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5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4563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065D-4884-E04B-BB6B-B688D8B7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Other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E877-47F4-9649-89C0-3EEAA4E2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Humann</a:t>
            </a:r>
          </a:p>
          <a:p>
            <a:r>
              <a:rPr lang="en-FI" dirty="0"/>
              <a:t>Metaphlan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4EE68-7C1A-6E4E-943E-4509F0D0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6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608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A7C9-C689-AD44-94C5-F877F200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8DDA-13F1-C64B-8F00-08C16CF8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https://www.nature.com/articles/nbt.3935</a:t>
            </a:r>
            <a:endParaRPr lang="en-GB" dirty="0"/>
          </a:p>
          <a:p>
            <a:r>
              <a:rPr lang="en-GB" dirty="0">
                <a:hlinkClick r:id="rId3"/>
              </a:rPr>
              <a:t>https://www.sciencedirect.com/science/article/pii/B9780081022689000033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If you don’t have access to these, let me know</a:t>
            </a:r>
          </a:p>
          <a:p>
            <a:pPr lvl="1"/>
            <a:r>
              <a:rPr lang="en-GB" dirty="0" err="1"/>
              <a:t>SciHub</a:t>
            </a:r>
            <a:r>
              <a:rPr lang="en-GB" dirty="0"/>
              <a:t>, cough cough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56FC-E1B8-8F49-8995-A2568B89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7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5247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172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Medium</vt:lpstr>
      <vt:lpstr>Office Theme</vt:lpstr>
      <vt:lpstr>Environmental metagenomics</vt:lpstr>
      <vt:lpstr>Read- vs. assembly-based</vt:lpstr>
      <vt:lpstr>Approaches to taxonomic profiling</vt:lpstr>
      <vt:lpstr>Approaches to taxonomic profiling</vt:lpstr>
      <vt:lpstr>MEGAN</vt:lpstr>
      <vt:lpstr>Other alternatives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metagenomics</dc:title>
  <dc:creator>Igor S Pessi</dc:creator>
  <cp:lastModifiedBy>Igor S Pessi</cp:lastModifiedBy>
  <cp:revision>13</cp:revision>
  <dcterms:created xsi:type="dcterms:W3CDTF">2021-03-31T05:45:46Z</dcterms:created>
  <dcterms:modified xsi:type="dcterms:W3CDTF">2021-03-31T11:56:00Z</dcterms:modified>
</cp:coreProperties>
</file>