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81" r:id="rId2"/>
    <p:sldId id="282" r:id="rId3"/>
    <p:sldId id="287" r:id="rId4"/>
    <p:sldId id="359" r:id="rId5"/>
    <p:sldId id="288" r:id="rId6"/>
    <p:sldId id="313" r:id="rId7"/>
    <p:sldId id="290" r:id="rId8"/>
    <p:sldId id="360" r:id="rId9"/>
    <p:sldId id="361" r:id="rId10"/>
    <p:sldId id="366" r:id="rId11"/>
    <p:sldId id="364" r:id="rId12"/>
    <p:sldId id="338" r:id="rId13"/>
    <p:sldId id="368" r:id="rId14"/>
    <p:sldId id="310"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2ABCE8-C684-4F51-B79B-5837CAE0B050}">
          <p14:sldIdLst>
            <p14:sldId id="281"/>
            <p14:sldId id="282"/>
            <p14:sldId id="287"/>
            <p14:sldId id="359"/>
            <p14:sldId id="288"/>
            <p14:sldId id="313"/>
            <p14:sldId id="290"/>
            <p14:sldId id="360"/>
            <p14:sldId id="361"/>
            <p14:sldId id="366"/>
            <p14:sldId id="364"/>
            <p14:sldId id="338"/>
            <p14:sldId id="368"/>
            <p14:sldId id="310"/>
            <p14:sldId id="28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ash kumar" initials="Vk" lastIdx="2" clrIdx="0">
    <p:extLst>
      <p:ext uri="{19B8F6BF-5375-455C-9EA6-DF929625EA0E}">
        <p15:presenceInfo xmlns:p15="http://schemas.microsoft.com/office/powerpoint/2012/main" userId="cee05ed43ba292f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66FF"/>
    <a:srgbClr val="2713B9"/>
    <a:srgbClr val="FF2121"/>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805A44-EA85-126C-16D3-A084C79182DB}" v="2" dt="2021-01-26T10:35:15.421"/>
    <p1510:client id="{0DF05B27-D756-9FE3-63DC-FE8FC8925C05}" v="1" dt="2021-01-26T13:56:03.640"/>
    <p1510:client id="{1446F882-F6E1-6D54-5145-6E39D223D491}" v="15" dt="2021-01-26T09:27:23.933"/>
    <p1510:client id="{187781B4-29B3-734A-594D-529244FDDE7F}" v="7" dt="2021-01-26T09:27:51.296"/>
    <p1510:client id="{1A5C4699-DDF7-EB69-ACCB-90B8EC9F6A9A}" v="21" dt="2021-01-26T10:50:53.343"/>
    <p1510:client id="{41F8FE75-5A86-426B-A21F-588FD4C3419B}" v="2" dt="2020-12-17T04:13:55.202"/>
    <p1510:client id="{4690E42C-1DF9-46CF-8947-163CCCEC9AA5}" v="1" dt="2021-01-08T06:07:46.251"/>
    <p1510:client id="{49BD9772-37ED-D087-F2E0-2347164A2BD2}" v="3" dt="2021-01-25T18:11:44.739"/>
    <p1510:client id="{86AE2D48-2251-F46D-B219-B1EBF3972078}" v="8" dt="2021-01-26T05:52:50.993"/>
    <p1510:client id="{967087E3-4985-BEBD-B1DD-95BA91577265}" v="2" dt="2021-01-22T14:29:00.049"/>
    <p1510:client id="{9F364B67-1B5D-5252-7BE5-BDC921071501}" v="3" dt="2021-01-15T09:59:36.536"/>
    <p1510:client id="{A645FE18-28D8-09AB-04C4-99DB30EC529B}" v="1" dt="2020-12-30T16:38:49.530"/>
    <p1510:client id="{B02B176F-62AC-EDE4-DB7B-013735E49870}" v="4" dt="2021-01-27T13:50:07.372"/>
    <p1510:client id="{B7065DAF-36F7-F389-4052-BF2EE80DBB6E}" v="5" dt="2021-01-26T05:25:09.175"/>
    <p1510:client id="{BB4FCD2F-9BCB-3016-9A92-F9AEEE6EC328}" v="6" dt="2021-01-26T09:09:45.099"/>
    <p1510:client id="{C48DB8A1-33BB-995C-45EC-53583DAF1E7B}" v="9" dt="2021-01-10T08:50:53.601"/>
    <p1510:client id="{E9427BE1-5821-D495-6B16-5447B6CD2078}" v="4" dt="2021-01-22T19:11:12.167"/>
    <p1510:client id="{EEFCD9BC-D2A0-35A4-CD37-B8C1459D0766}" v="2" dt="2021-01-26T06:12:04.2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05.70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13.921"/>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1,'0'0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33.719"/>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1,'0'0,"6"7,10 8,1 16,5 8,5 5,24 1,77 20,17-1,-17-12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36.599"/>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0,'0'7,"0"9,0 7,0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17.26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17.78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18.80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19.022"/>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19.24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20.38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23.48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1,'0'7,"0"2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1T16:50:30.131"/>
    </inkml:context>
    <inkml:brush xml:id="br0">
      <inkml:brushProperty name="width" value="0.1" units="cm"/>
      <inkml:brushProperty name="height" value="0.1" units="cm"/>
      <inkml:brushProperty name="color" value="#00A0D7"/>
    </inkml:brush>
  </inkml:definitions>
  <inkml:trace contextRef="#ctx0" brushRef="#br0">1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1T16:50:31.031"/>
    </inkml:context>
    <inkml:brush xml:id="br0">
      <inkml:brushProperty name="width" value="0.1" units="cm"/>
      <inkml:brushProperty name="height" value="0.1" units="cm"/>
      <inkml:brushProperty name="color" value="#00A0D7"/>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06.65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64 1,'-13'0,"-11"0,-2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1T16:50:31.835"/>
    </inkml:context>
    <inkml:brush xml:id="br0">
      <inkml:brushProperty name="width" value="0.1" units="cm"/>
      <inkml:brushProperty name="height" value="0.1" units="cm"/>
      <inkml:brushProperty name="color" value="#00A0D7"/>
    </inkml:brush>
  </inkml:definitions>
  <inkml:trace contextRef="#ctx0" brushRef="#br0">7 0 24575,'-7'0'0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1T16:50:32.626"/>
    </inkml:context>
    <inkml:brush xml:id="br0">
      <inkml:brushProperty name="width" value="0.1" units="cm"/>
      <inkml:brushProperty name="height" value="0.1" units="cm"/>
      <inkml:brushProperty name="color" value="#00A0D7"/>
    </inkml:brush>
  </inkml:definitions>
  <inkml:trace contextRef="#ctx0" brushRef="#br0">7 1 24575,'-7'0'0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1T16:52:26.051"/>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1T16:52:26.87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1T16:52:27.462"/>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19.997"/>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28.834"/>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36,'0'-6,"0"-8,0-1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29.060"/>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29.249"/>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14 1,'-6'0,"-2"0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29.539"/>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15 1,'-6'0,"-2"0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07.21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20.840"/>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21.031"/>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21.259"/>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22.543"/>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22.728"/>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22.891"/>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23.053"/>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23.229"/>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23.370"/>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24.122"/>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72 7556,'-12'-30,"-10"-63,-1-107,9-103,31-72,73-86,129-96,129-86,89-24,43 48,47 33,30 39,11 22,-32 64,-17 68,-18 78,-35 62,-43 55,-56 57,-80 45,-76 39,-62 30,-50 19,-36 11,-23 5,-12 7,-5 1,-7 4,-5 4,-5 11,-3 5,-9 1,-9 7,-2 6,-10 12,-6 13,-10 0,-3-3,-7 5,1 5,-16 8,-19 16,-26 8,-35 3,-22-9,-13-4,-11-9,9-9,19-2,25-4,19-5,6-9,11-10,17-4,5 0,11-2,6 0,8-2,8-4,6-4,5-4,4 4,-6 17,-7 12,5-2,9-12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07.95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24.568"/>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1,'0'0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25.271"/>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25.475"/>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25.693"/>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30.226"/>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21 36,'-5'-6,"-3"-8,0-2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30.458"/>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14,'0'-6,"0"-2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30.681"/>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14 0,'-6'0,"-2"0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30.925"/>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31.698"/>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0,'24'18,"50"30,48 25,46 30,54 33,43 36,49 36,30 32,18 21,0-2,-36-28,-33-29,-41-37,-46-34,-52-34,-34-27,-32-7,-24-9,-24-8,-12-5,-11 3,-9-7,-5-4,-3-7,-8-8,-2-7</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31.949"/>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08.60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20:22:42.619"/>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15,'0'-6,"0"-2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5:38.823"/>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39:29.02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159 31,'-1'0,"-1"1,1-1,0 0,-1 1,1 0,0-1,-1 1,1 0,0-1,0 1,0 0,0 0,0 0,0 0,0 0,0 0,0 1,0-1,0 0,1 0,-1 1,1-1,-1 0,1 1,-1-1,0 3,-7 42,7-42,-3 58,2 70,4-81,-3 0,-13 88,10-112,4-18,-1-1,-1 1,0-1,0 1,-6 14,-5-71,-5-43,-8-115,14 100,-3-79,17 377,-2-323,37 263,-37-132,14 39,-4-28,-9-11,-1 0,1 0,-1-1,0 1,1 0,-1 0,1 0,-1-1,1 1,-1 0,0-1,1 1,-1 0,0-1,1 1,-1 0,0-1,0 1,1-1,-1 1,0-1,0 1,0 0,1-1,-1 1,0-1,0 1,0-1,0 1,0-1,0 0,7-64,-3 19,-4 46,0 0,1 1,-1-1,0 0,0 0,0 0,0 0,0 0,0 1,1-1,-1 0,0 0,0 0,0 0,0 0,0 0,1 0,-1 0,0 0,0 0,0 0,1 1,-1-1,0 0,0 0,0 0,0 0,1 0,-1 0,0-1,0 1,0 0,0 0,1 0,-1 0,0 0,0 0,0 0,0 0,1 0,-1 0,0-1,0 1,0 0,0 0,0 0,0 0,1 0,-1 0,0-1,6 24,11 151,-15-129,1 0,3 0,13 52,-14-88,-2-14,1-18,0-348,-5 219,0 1248,1-1092,0-9,0-23,0-31,0 56,0 9,0 2,-24 345,22-336,0-11,1-1,0 1,0-1,0 0,1 1,0-1,0 1,1-1,-1 1,1-1,3 9,-4-13,1-1,0 0,-1 0,1 0,0 0,-1 0,1 0,0 0,-1 0,1 0,0-1,-1 1,1 0,0 0,-1-1,1 1,-1 0,1-1,-1 1,1 0,0-1,-1 1,1-1,-1 1,0-1,1 1,-1-1,1 1,-1-1,1-1,15-18,-1-1,-1-1,-1 0,16-39,1 2,2 0,-9 19,-2-1,24-66,-44 105,0 0,-1 0,1 0,0 0,-1 0,0 0,1 0,-1 0,0 0,0 0,0 0,0 0,0 0,-1 0,0-2,1 3,-1 1,1-1,-1 1,1-1,-1 1,1 0,-1-1,0 1,1 0,-1 0,1 0,-1-1,0 1,1 0,-1 0,0 0,1 0,-1 0,1 0,-1 0,0 0,1 0,-1 0,0 0,1 1,-1-1,1 0,-1 0,0 1,0-1,-8 5,0 0,0 0,0 1,-10 10,-21 16,2 3,2 1,1 1,2 2,-34 53,65-89,0 0,0 0,0 1,0-1,1 0,0 1,0 0,0-1,0 1,-1 6,2-9,0-1,1 1,-1 0,0 0,0 0,0-1,0 1,1 0,-1 0,0-1,1 1,-1 0,1-1,-1 1,1 0,-1-1,1 1,-1-1,1 1,0-1,-1 1,1-1,0 1,-1-1,1 1,0-1,-1 0,1 0,0 1,1-1,5 0,-1 0,1 0,0-1,-1 1,1-2,-1 1,1-1,-1 0,0 0,1-1,6-3,51-27,-2-3,-1-2,89-73,157-162,-288 256,-1-1,35-30,50-62,-99 105,1-1,-1 0,-1 0,1 0,-1-1,0 1,0-1,2-11,-4 17,-1 0,0 0,0 0,0 0,0 0,0 1,0-1,0 0,0 0,0 0,0 0,-1 0,1 1,0-1,0 0,-1 0,1 0,-1 1,1-1,-1 0,1 0,-1 1,1-1,-1 1,0-1,1 0,-2 0,0 1,0-1,0 1,-1-1,1 1,0 0,-1 0,1 0,0 0,0 0,-1 1,1-1,0 1,0-1,-1 1,-2 1,-22 9,1 1,1 2,0 0,1 1,0 2,-24 21,-124 130,140-135,2 2,1 1,1 2,3 0,-40 79,62-108,-1 0,2 0,-1 0,1 0,-1 12,3-19,0-1,-1 1,1-1,0 0,0 1,0-1,0 1,0-1,0 0,1 1,-1-1,0 0,1 1,-1-1,1 0,-1 1,1-1,0 0,-1 0,1 1,0-1,0 0,0 0,0 0,0 0,0 0,0 0,0-1,0 1,1 0,-1-1,0 1,0 0,1-1,-1 1,0-1,1 0,-1 0,1 1,-1-1,0 0,3 0,4-2,1 0,-1 0,0-1,0 0,0 0,0-1,0 0,-1 0,0-1,0 0,10-8,2-4,0 0,26-32,-22 14,-22 34,0-1,0 1,-1-1,1 1,-1 0,1-1,-1 1,0-1,1 1,-1-1,0 0,0 1,0-1,0 1,0-1,0 1,-1-1,1 1,0-1,-2-2,2 4,-1-1,1 1,-1-1,1 1,-1 0,0-1,1 1,-1 0,1 0,-1-1,0 1,1 0,-1 0,0 0,1 0,-1 0,0 0,1 0,-1 0,0 0,1 0,-1 0,0 0,1 0,-1 0,1 1,-1-1,0 0,1 1,-1-1,1 0,-1 1,0 0,-15 8,0 2,1 0,1 0,0 1,0 1,-17 21,-69 95,96-124,-8 9,1 0,1 1,0 0,2 1,-1 0,2 0,0 1,1 0,-5 22,10-37,1 0,-1 0,1 0,0 1,0-1,0 0,0 0,0 0,0 0,1 0,-1 0,1 0,-1 0,1 0,0 0,0 0,0 0,0 0,0 0,0-1,1 1,-1 0,1-1,-1 1,1-1,-1 1,1-1,0 0,-1 0,1 0,0 0,0 0,0 0,0 0,0-1,0 1,0-1,0 0,4 1,2-1,0 0,0 0,0 0,0-1,1-1,-1 1,0-2,-1 1,11-5,12-7,-1-2,0-1,-1-1,-1-1,41-38,-19 9,75-94,-114 129,37-51,-45 60,0 1,0-1,0 0,-1 1,1-1,-1 0,0 0,0 0,0 0,-1 0,1-1,-1 1,0 0,0 0,-1-6,0 8,0 0,0 0,0 0,0 1,0-1,-1 0,1 1,-1-1,1 1,-1-1,1 1,-1 0,0 0,1 0,-1 0,0 0,0 0,0 0,0 0,0 1,0-1,0 1,0 0,0-1,0 1,-4 0,-59 5,46-1,0 0,0 2,1 0,0 1,-33 19,-79 58,76-45,48-36,1 1,-1-1,0 1,0-2,0 1,-6 2,10-5,1 0,0 0,-1 1,1-1,0 0,-1 0,1 0,-1 0,1 0,0-1,-1 1,1 0,0-1,-1 1,1-1,0 1,0-1,0 0,-1 1,1-1,0 0,0 0,0 0,0 0,0 0,0 0,0 0,1 0,-1 0,0 0,1 0,-1-1,0 1,1 0,-1-2,-7-34,5-6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39:37.84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0:28.09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556 437,'0'7,"0"8,0 9,0 6,0 6,0 9,13 4,5 0,5-1,0-3,-5-2,1-2,-3 6,4 1,-3 6,3 0,-2 12,-4 7,-5-2,-3 0,-4-5,-1-8,-1-20,-1-29,0-24,-6-22,-2-24,-13-23,-3-3,-3 0,3 8,5 11,7 3,-2 7,2 26,-3 26,1 19,2 15,5 9,3-8,2-16,2-17,-6-20,-1-14,0-6,-5-3,0 14,2 18,3 26,3 24,2 13,1 4,2-13,-13-32,-4-25,1-23,-4-10,1 9,5 26,4 29,4 25,3 13,2 4,1 0,0 3,1-14,0-22,0-20,-1-25,0-41,1-24,-1-22,0-13,0 1,0 8,0 30,0 36,0 40,0 40,13 29,5 23,-2 12,-2 8,-4-6,-4-14,4-14,0-25,-1-35,-3-37,-2-29,-2-24,0-6,-2 6,-1 10,1 29,0 43,-1 34,1 17,0 13,0 8,0-1,0-27,0-40,-14-42,-3-42,-7-26,-5-10,2-5,6 12,-7 16,1 37,5 48,7 32,5 24,5 24,3 6,2-4,1-8,-6-16,-3-23,1-24,1-18,-5-15,-1-9,9 9,18 16,6 16,6 14,-1 11,-5 21,0 8,-3 0,2-8,4-14,-2-19,-5-20,-5-15,-5-18,-3-10,-3-3,-1-1,-1 2,0 16,7 20,2 32,7 19,0 9,-2 4,4 0,-2-17,-3-19,-3-21,10-15,1-18,-2-9,-4-3,-5 0,-11 16,-4 19,-2 27,1 17,1-10,-5-14,0-15,2-12,2-9,-5 0,-6 6,-1 14,4 15,4 14,3-3,4-11,2-12,2-12,0-9,1-12,-7 0,-9 7,-1 16,1 18,3 15,5 12,2 8,3-8,1-30,1-26,1-29,0-12,-1 1,1 4,6 21,2 24,-1 22,-1 24,-3 14,-1 7,-1 3,-2-2,0-1,0-3,0-15,-1-19,1-18,0-14,0-11,0 8,0 15,0 15,0 13,0 11,0 14,0 5,0-18,0-21,0-25,0-30,0-13,0-4,0 2,0 18,0 24,0 21,0 23,0 15,0 7,0 1,0-13,0-19,0-26,0-18,0-11,0-5,7 4,2 17,-1 18,-1 23,-2 16,-2 8,-1 3,-2 2,0-15,0-19,0-18,-1-22,1-12,0-7,0 11,0 25,0 21,0 15,0 9,0 6,0-10,6-18,3-18,-1-20,-1-14,-2-6,-2-2,-2 13,0 19,-1 26,6 17,3 11,-1-8,-1-22,-3-20,-1-15,-1-9,-1-5,-1 10,-1 17,1 18,0 21,-1-1,1-10,0-16,0-13,0-12,0 6,0 13,0 14,0 19,0 12,-7 6,-2-11,1-24,1-21,2-21,2-12,1-5,1-7,1 12,1 21,-1 22,0 16,1 14,-1 22,0 8,0 2,0-3,0-5,0-17,0-36,0-23,0-14,0-8,-6-2,-3-1,1 16,1 20,2 18,2 29,2 15,0 6,1 0,-7 11,-1 0,0-3,1-20,2-31,2-29,-12-33,-3-15,1-2,-3 3,2 20,4 36,5 27,3 23,3 25,2 14,1 13,1-3,0-3,0-4,-1-9,1-11,12-23,12-31,0-32,4-17,-4-10,-5-3,-7-5,-6 13,-3 27,-3 23,-1 31,5 16,3 5,-1-1,6-2,0-19,-2-21,-3-33,-2-20,-3-18,-2-5,0-12,-2-1,1 20,-1 24,1 32,6 28,2 16,0 7,12 0,3 6,-3-2,1-3,5-11,4-13,4-11,2-9,2-7,2-3,6-2,3 0,-1 0,-1 0,-3 0,-2 8,-1 2,6 7,0 1,1-3,-9 4,-11 5,-17 12,-24 0,-15 2,9-6,15-8,15-8,12-6,9-4,5-3,4-2,7-1,3 1,-1 0,-2 0,-3 0,-2 1,-2-1,5 1,-11 0,-19 7,-19 2,-15-1,-11-1,-8-2,-3-2,-10-2,12 0,18-1,20-1,9 8,-3 2,-16-1,-13-1,-9 4,-6 1,-3-3,-1-1,13-3,18-3,18-1,14 0,17-2,8 1,3-1,-13 1,-26 0,-21-1,-16 1,-10 0,-5 0,12 0,16 0,18 0,22 0,13 0,-14 0,-17 0,-18 0,-19 0,-12 0,-12 0,-10 0,-2 0,4 7,6 2,12 6,21 1,26-3,33-3,30-4,10-2,-1-9,-20-3,-33-1,-14 2,-2 1,5 3,7 1,7 1,-2-6,3-2,-4-6,1 0,-4-5,9 2,-2-10,-4 6,-7 1,-6-3,-4-4,-4-3,-2-4,-1-3,0 0,6 5,4 15,-2 24,0 18,-2 24,-2 18,-2 4,0 3,-1-3,6-8,3-21,-2-30,0-25,-3-15,-1-10,-1-6,-2-7,0-9,0 0,6 10,3 27,-1 24,-1 19,-2 12,-2 15,-1 6,-2 14,0 10,0 4,0-5,-1-7,1-23,-7-33,-9-23,-1-18,-12-11,0-4,4 11,7 19,6 17,6 22,3 14,2 6,2 2,0-13,0-19,0-26,0-17,0-10,-1-6,0-2,0 13,0 20,0 18,0 21,0 14,0 5,0 3,7-7,1-17,1-20,-3-23,-1-15,-2-9,-2-3,0-1,-1 14,0 20,-1 18,1 22,0 13,0 6,-1 2,1 0,7-9,2-17,0-20,4-16,8-19,-1-11,-3-10,-5-4,3 2,-2-3,-3 15,-3 22,-3 21,-2 18,-1 12,-1 8,-1 4,1 9,-1 2,-6-1,-2-16,0-27,3-21,1-16,2-9,1-4,-5-3,-2 0,1 15,1 19,3 17,1 15,1 11,2 13,0-9,0-16,1-18,-1-16,0-13,1-8,-1-5,0-8,0-4,0 21,0 22,0 20,0 14,0 10,0 5,0 3,0 7,0 2,0-22,0-22,0-19,0-14,0-10,0-6,0-1,0 11,0 19,0 18,0 14,0 11,0 13,0-8,0-16,0-18,0-17,0-11,0-9,0-5,0-8,0-4,0 21,0 22,0 20,0 14,0 10,0 5,0 3,0 7,0-12,0-18,0-20,0-16,0-12,0-9,0-3,0-9,0-3,0 21,0 22,0 20,0 14,0 9,0 7,0 2,6-7,10-8,1-16,5-24,-1-16,9-23,-1-10,-5-1,-7 3,-6 19,-5 22,-3 21,-3 17,-1 12,0 20,0 8,-7 0,-2-16,1-23,2-21,2-31,2-17,1-6,-5-2,-9 3,-1 17,3 21,-4 20,2 15,3 12,4 13,4 6,-5 1,0-2,2-16,2-21,1-32,3-19,1-11,1-16,0 9,0 21,1 23,-1 20,0 16,1 10,-1 6,0 3,0 7,0-11,0-26,0-22,0-22,0-20,0-7,0-1,6 17,3 28,0 24,-2 16,-2 11,-2 5,-1 3,5-7,2-16,-1-19,-2-16,-2-13,-1-15,-2-7,0 17,-1 21,-1 20,1 13,0 10,-1 7,1 2,13-6,12-15,1-18,-4-16,-6-27,2-12,-3-4,-4 14,-4 27,-2 23,-3 17,-2-2,0-19,-8-17,-14-5,-5 12,3 15,5 13,0 8,2 7,5 3,3 1,5-12,2-19,1-16,2-15,-1-11,1-12,0-6,-7 6,-2 23,0 22,-6 12,0 9,-4 8,-6 5,-5 4,2-12,6-16,6-18,-8-14,1-23,3-11,6-3,4 2,5 17,2 22,1 34,-5 27,-2 13,-6 10,-1 7,-4-3,1-20,3-25,5-23,4-27,3-14,1-9,-4 5,-9 15,-15 26,-9 20,-4 13,4-5,10-21,10-18,7-13,13-3,6-4,2 12,-7 14,-11 23,-10 14,-9 9,0-9,6-23,12-20,15-14,0-3,-7 11,-11 20,-2 18,-13 12,0-7,3-20,7-18,5-14,7-8,2-5,4-3,7 0,3-6,0 11,-9 19,-4 20,-8 16,-10 12,-7 7,1 5,5-11,7-18,5-18,11-27,19-15,13-6,7 0,3 9,1 12,0 11,-1 10,-7 14,2 13,-4 10,-8 14,-9 8,-7 2,1 6,-1 7,5 0,5-11,8-14,4-13,4-24,9-19,3-13,1-7,-9-5,-10 13,-11 18,-16 18,-20 21,-15 13,-2 7,-2 2,6-15,7-18,9-25,5-19,5-16,3-8,2-8,1-1,-1 24,1 25,-1 22,-7 15,-3 11,1 6,2-11,7-17,5-18,14-14,4-17,-3 4,-4 14,-5 17,-12 21,-6 22,-1 9,13-3,6-24,8-22,0-18,3-13,-2-9,-4 10,-6 15,-4 17,-4 22,-2 12,-1 6,-1 3,7-7,8-10,10-11,-1-14,4-15,9-19,0-12,-7-4,-2-3,-5 2,-6 14,-7 19,-3 20,-4 20,-2 14,-1 5,0-11,-1-25,1-21,1-15,-1-10,1-5,0-3,0 13,-13 12,-5 16,-6 15,2 12,4 15,-2 8,3-18,5-20,3-18,5-15,1-9,3-6,0-3,-6 5,-9 10,-8 15,-7 17,-12 14,-5 11,5-7,10-14,3-8,8 2,6 7,0 9,2 14,-3 9,1-17,3-19,3-17,4-13,2-10,9 2,3-2,0 13,-1 16,-3 16,-1 12,-9 16,-3 8,0-17,7-21,11-18,4-15,6-9,13-6,0 10,-4 17,-9 17,-6 14,1 4,3-1,7-6,-1-11,1-14,-3-11,1-9,-3-7,-5-10,2 9,-3 18,-3 18,-4 17,11 5,2-7,-3-14,-4-19,3-6,5 0,-1 12,-4 14,-5 14,3 11,-8 1,-5 3,-9 2,-4 3,-12-4,-9 5,0 3,7-17,7-20,8-17,4-13,5-7,1-5,2-3,-6 7,-9 9,-8 9,-8 14,-5 15,3 12,-6 2,-3-3,5-12,2-8,1-11,-1-4,-2 1,-1 2,0 2,-9 3,-1 3,-1 7,2 11,1 8,10-6,9-12,11-15,6-12,-1-3,2 10,1 14,-5 13,0-2,9-9,5-12,2 2,0 9,0 12,5 3,8-1,8-4,6-2,11-4,5-3,2-1,-8-7,-18 3,-26 10,-18 9,-14 16,1 9,5 4,14-5,23-17,17-24,11-20,-7-6,-23 1,-18 6,-14 6,-9 5,-6 4,5-3,8-8,9-6,8-8,6-4,-4 3,-6 7,-14 7,-9 7,-4 6,-2 2,0 9,7 10,4 8,7-6,8-14,7-13,6-20,3-10,2-7,2 12,-1 24,1 21,-1 14,0 10,-1 6,0 1,0-12,0-25,0-34,0-18,0-22,0-5,0 2,0 8,0 6,0 8,0 18,0 21,-13 32,-5 26,-5 24,0 7,-2-3,3 5,0-5,-5-14,3-26,6-31,-1-24,3-21,4-25,4-13,-10-15,-1-10,1-2,5-2,-3 9,2 30,3 38,3 31,4 29,2 30,1 17,1 16,0 5,-5 6,-3 5,-7-9,0-15,1-28,5-45,2-50,4-52,1-37,1-24,2-6,-1-3,1 6,0 22,-1 47,0 52,7 50,2 37,0 28,-2 14,-2 10,-2 8,-1-3,-2-13,7-24,1-31,0-42,-2-49,-1-42,11-39,3-24,-2-13,-3-5,-5 7,-3 11,-3 26,-2 47,-1 43,-1 36,0 31,0 30,1 18,-1 16,1-2,0-9,0-13,0-11,0-22,0-12,0 5,0 3,0 2,-13 3,-5 1,1 0,4-13,3-24,4-32,3-31,1-19,2-15,1-5,0-6,-1 9,1 15,-1 13,8 27,1 26,6 36,0 21,-1 17,2 18,0 4,-4 7,-4-4,4-9,-1-25,-1-33,-4-26,-2-25,-1-13,4-5,2-7,0 14,-3 21,-1 21,-10 12,-2-2,-1-16,-6-13,0-8,2-7,-3 4,-6 7,0 16,5 15,4 21,-3 13,2 6,3-10,3-25,3-20,2-16,1-9,1 8,1 16,-1 22,8 10,1 9,0 5,-2 4,-2 2,5 1,7-7,1-15,-3-19,3-14,-2-13,-3-14,-5 6,-3 16,-2 17,-2 17,-1 11,-1-5,0-13,1-13,-1-21,1-11,-1-7,1-2,0 0,0 1,0 15,0 19,0 18,0 15,-6 3,-3 11,1-8,1-14,-4-11,-1 9,2 8,2-13,3-13,-4-7,-8 0,-1-5,3-7,11-4,12 1,5 0,7 4,1 0,2-3,5 3,-3-7,-6 7,-5 16,-6 15,-4 13,-2 10,-3 6,0-9,0-3,-7 2,-2 2,1-10,-5-14,-6-9,-1 4,-2 2,2 7,5 16,-2 11,3 5,3-10,4-24,3-6,3 4,1 7,2 9,-1 7,1 20,0 7,-1 3,1-3,-1-4,0-3,0-4,0 5,0 1,0-2,0 5,0 0,0 4,0 0,0-3,0-5,7-9,2-19,6-19,0-23,-1-14,-5-9,-2 11,3 25,1 19,-2 16,-3 10,-2 5,-1 2,4-6,2-16,-1-18,-1-16,-3-13,-2 5,0 13,-2 20,0 22,0 12,-1 5,8 0,15-15,3-21,-1-25,-6-19,1-4,4 4,5 20,-2 18,0 8,-3 7,0 0,4-4,-4-13,-5-20,-6-14,-5-10,-3-5,-3 11,-1 18,-1 24,0 17,0 10,-7-1,-8-7,-8-9,-7-7,-4-7,-11-4,-2-3,-1-8,8-16,4-10,9-6,9-3,8-1,-1 0,1 2,-3 7,-1 17,4 17,3 17,3-2,2 3,2 6,1 5,0 12,1 5,6-5,2-22,7-22,0-16,-3-11,-3-7,-4-4,-2 12,-2 17,-2 32,0 18,-1 17,0 6,7-8,3-19,5-15,2-18,-3-15,-3-11,-3-15,-4 6,-1 15,-8 19,-4 15,1 19,1 11,3 11,1-11,9-19,3-21,1-17,11-21,3-17,-3-6,-5-1,-4 3,-18 12,-15 12,-9 18,0 18,6 22,6 12,14 0,20-20,9-20,-1-16,3-5,-4 7,2 20,-3 16,1 3,3-1,5-5,4-6,8-4,5-4,1-3,-8-15,-4-11,-8-8,-16 2,-16 5,-21 8,-6 13,8 8,16 3,15 1,13-1,3 11,-10 10,-13 8,-7 3,-3 2,1 2,-12-7,4-10,11-8,14-8,11-5,10-3,6-9,3-9,15-9,5-12,0-8,-11-2,-20 8,-22 9,-18 12,-20 7,-12 7,-5 4,7 9,16 2,6 0,0-1,-3-3,-5 11,-4 10,-9 6,1 5,15-11,11-17,8-23,6-17,1-9,2-4,-6-3,-10 8,-9 9,-8 10,-12 9,-11 12,-11 19,-1 13,4 7,13 3,13 1,21-7,12-17,6-19,3-16,-1-19,0-10,-2 22,-1 27,-1 33,-2 24,0 13,7 1,8-13,9-17,7-16,11-34,-2-30,0-28,-8-25,-9-10,-1 4,-5 4,-6 12,-3 10,-11 25,-5 31,-7 32,-2 31,3 14,3 1,-3-3,1-20,-10-37,-2-27,4-17,-2-9,-3-3,-4 0,-3 7,-3 12,-9 17,3 17,3 14,7 25,3 10,6 3,8-1,18-30,17-47,17-45,3-46,1-29,-6-12,-10 8,-8 21,-8 19,-5 20,-3 39,-2 39,0 42,-1 27,0 24,1 10,0 9,1-7,0-13,0-15,0-25,0-41,0-28,0-16,0-8,7 4,8 3,9 9,-6 9,-7 15,-5 16,-3 14,-3 15,-1 9,0 3,0 0,0-2,0-2,1-2,-1 4,8-5,2-16,0-7,-2 1,-3 3,-7 11,-5 20,1 8,-7-1,0-4,2-5,4-17,2-22,3-20,-5-9,-15-1,-3-4,3-6,5-12,13-5,6-8,11-3,2-12,0 0,3-3,0 4,-4 20,-4 31,-3 38,-3 29,-2 24,-1 21,0 6,-1-8,7-19,9-30,15-43,2-35,3-38,2-41,-6-28,6-24,-4 3,-7 9,-9 16,-6 25,-6 38,-10 37,-17 52,-12 49,-13 47,-6 30,0 11,-4 7,0-6,11-8,12-16,13-23,9-45,7-51,4-49,3-30,1-25,-1-3,0 8,0 26,-2 29,1 34,-1 23,0 14,7 0,8-6,16-9,9-9,3-13,3-20,-1-14,-2-8,0 2,-2 9,5 8,3 9,-2 5,-1-2,-9 7,-17 4,-12 8,-8 15,-10 11,-3 6,-13 2,-9 0,2-1,-1 0,6 5,8 8,0 1,4 4,5 5,3-2,4-6,3-18,0-30,9-30,15-32,4-13,-2-2,-6 3,-6 20,-5 23,-5 23,-1 3,4-12,2-24,-1-14,5-19,1-6,-2 3,-3 19,-2 31,-3 32,-9 34,-16 34,-11 23,0 8,12-30,23-49,12-43,9-41,8-31,12-23,-2 0,-7 24,-10 39,-9 32,-7 25,-5 16,-2 9,-3 4,1 1,6-14,2-20,1-18,-2-16,-8-3,-4 8,-15 14,-3 14,-4 12,-4 14,3 8,7 3,0-7,4-5,5 0,5-15,4-17,9-29,17-37,11-42,14-30,5-18,7-18,0 8,-9 10,-15 45,-12 53,-23 56,-19 47,-12 29,-2 20,-7 14,-5 0,0 2,7-13,10-16,9-4,9-8,12-24,6-27,8-31,2-20,4-19,-2-9,-11 7,-13 17,-6 21,-9 19,-7 14,-12 25,-7 9,-2 3,13-16,26-34,28-33,24-32,24-26,7-20,-3-11,0-1,-12 13,-16 30,-29 40,-25 46,-15 40,-19 31,-7 13,5 11,10-1,11-5,10-14,8-16,11-19,12-21,9-15,15-17,6-30,16-29,3-12,-2-8,-5-4,-13 6,-13 8,-20 16,-18 16,-14 15,-25 23,-24 19,-13 11,-27 14,-14 19,1 5,0-3,28-14,37-15,35-15,33-11,10-8,-7-5,-11-2,-1-1,14 0,17-12,23-18,21-22,18-9,0-14,-10 0,-13 7,-18 9,-26 14,-23 16,-20 14,-21 16,-10 15,-11 25,-9 26,0 16,5 14,5-3,0-9,9-6,19-16,22-25,17-24,7-22,-5-8,-19-2,-2 4,8 4,10 4,10-2,8 0,6-4,18-7,5-13,1-6,-3-4,-5 0,-3 0,-18 8,-19 11,-18 9,-15 7,-10 7,-12 2,-13 2,-2 1,-11 7,-7 15,3 10,1-1,7 1,28-5,27-8,16-14,13-9,4-16,6-6,-3-5,-11 2,-15 6,-21 6,1 6,11 5,13 2,14 2,-3 2,-11-1,-18 0,-13 13,-2 11,4 8,21-2,17-6,14-7,9-14,5-21,3-13,-5 11,-10 15,-9 16,-1 5,3 0,-1-10,9-19,-1-14,3-3,-18 3,-17 7,-15 6,-10 6,-8 3,11 3,16 2,9-7,6 5,-5 16,-2 12,6 1,9-4,17-6,8-6,6-19,2-14,0-11,-8 8,-10 20,-3 11,1 5,10 0,5-2,2-3,-5-9,-16-5,-25 7,-18 9,-12 9,-7 10,-4 5,1 5,6-12,17-16,12-17,8-13,3-18,2-8,0-3,0 0,-8 2,-10 2,-22 9,-26-3,-15 5,0 9,-9 8,5 7,10 6,2 2,8 3,0 1,4-1,5 1,11-8,13-8,12-16,20-23,11-22,9-5,0-2,3 6,4 16,2 19,-3 22,-8 21,0 11,-4 9,-5 8,-5 12,9-2,9-6,7-11,4-14,2-16,-5-14,-2-9,0-7,8-16,4-13,1-9,0 2,-8 7,-10 21,-10 38,-15 48,-20 49,-14 36,-22 30,-15 28,-2 10,-2-9,11-22,16-26,16-29,26-53,21-56,14-54,15-45,6-38,7-15,2-9,2 3,-9 22,-13 29,-15 24,-17 28,-11 30,-5 25,-8 34,-1 23,-5 23,-12 18,0-1,-2-4,6-3,1-12,4-31,8-30,5-25,6-17,3-11,1-6,2-2,-6-6,-9 4,-2 18,2 20,-4 18,-12 21,-7 26,2 9,1 0,13-16,16-25,29-22,31-25,19-15,3-8,2-3,-5 1,-16-5,-17-1,-30 10,-22 12,-17 11,-10 10,-5 6,-15 4,-12 3,-13 0,-6 7,-7 8,5 8,19 7,21 4,19 10,29-4,34-9,39-9,34-9,33-8,6-11,-2-4,-4-9,-19-1,-37 10,-51 6,-44 3,-40 14,-31 6,-7-1,12-12,25-12,37-7,27-7,19-8,5-6,-10 3,-22 6,-19 6,-11 7,-2-1,-2 0,-3 3,0 2,-2 3,-8 1,-2-5,7-15,24-4,21 3,17 5,11-1,7 3,3 4,2 4,6-3,-6-7,-16-6,-20-7,-11-3,-12 3,-10 7,-7 8,-5 6,-3 5,12 4,18 1,16 2,15-1,10 0,13 1,6 5,0 2,0-1,-10-7,-11-19,-17-5,-12-6,-11 3,-17 4,-11 8,-6 4,-1-1,0 1,8-5,5 0,0-4,-8-5,11 1,17 5,17 5,14 5,11 4,7 2,-9-4,-16-15,-16-4,-14 2,-17 6,-3-2,13 3,16 4,18 4,13 4,10 2,6 1,4-5,-5-9,-9-8,-9-7,-8-5,-5-4,-10 6,-11 8,-10-5,-6 2,-5 0,-9 4,-4 7,0 5,2 6,3 3,2 2,8 15,4 5,7 6,7 5,7 5,12-5,5 1,9-6,7-8,8 2,17-4,8 2,7-1,0 3,3 12,-18 1,-22-6,-23-14,-18-8,-14-6,-8-8,-4-3,-10 1,-1 2,0 3,10 17,12 12,17 2,25 5,17-4,9-5,6-7,2-5,13-4,2-3,-1-1,-12-7,-13-17,-13-9,-11-7,-6-3,-12-1,-17 1,-11 1,-7 0,-2 8,5 17,11 23,9 32,8 15,6 6,10 0,12-11,22-14,11-12,4-9,-1-8,-9-11,-18-11,-22-3,-16 2,-15-2,-14 2,-8 4,-2 4,1 5,3 8,8 18,12 26,10 10,8 3,6-2,9-11,11-14,3-19,-3-18,-10-9,-14-2,-11 2,-10 2,0 11,4 24,7 16,6 7,5 2,10-7,11-11,10-10,7-9,5-7,-4-10,-7-12,-16-2,-15 8,-14 13,-3 13,1 10,5 7,5 13,4 4,11-6,10-10,10-10,14-10,8-7,1-4,1-3,-2-14,-9-12,-10-7,-10-5,-15 4,-13 8,-13 9,-15 7,0 13,5 11,10 19,14 2,16-4,14-7,10-8,7-6,3-4,2-4,7-8,2-10,-2-8,-1-7,-10-5,-11-2,-17 6,-16 7,-21 9,-13 8,-5 4,-3 4,1 2,1 1,3 6,8 8,10 9,9 7,14 10,14-1,12-8,8-10,-1-14,-6-17,-7-12,-7-11,-5-6,-3-3,-10-2,-10 7,-8 8,-7 10,-11 7,-6 6,0 3,2 15,8 25,11 13,10 4,9-1,5-3,10-10,11-13,9-11,13-8,7-7,2-3,0-2,-9-7,-4-8,-8-16,-8-14,-8-7,-6 0,-10 2,-11 4,-9 9,-14 12,-7 11,-2 7,-7 26,-6 22,0 26,10 21,14 2,13-6,11-11,14-18,14-18,11-14,14-11,7-8,9-3,1-2,11-8,1-14,-12-16,-15-22,-15-13,-12-1,-8 7,-13 2,-11 5,-17 14,-8 15,-5 14,-6 9,-2 8,-11 16,-15 27,1 33,-1 31,15 17,18 2,24-1,22-13,25-27,29-26,19-23,30-17,11-12,-6-12,-9-12,-13-23,-21-16,-22-6,-18-11,-19-13,-17 2,-12 9,-17 12,-6 16,-10 17,0 14,2 10,-2 7,-12 4,0 21,-8 34,-4 27,5 32,15 9,19-9,17-18,12-12,16-21,13-22,12-17,14-14,6-9,10-11,0-11,-1-9,2-20,-9-8,-12-2,-13 3,-10 5,-21 3,-16 3,-11 3,-6 8,-3 10,-1 8,1 7,-6 12,-1 19,8 11,11 20,11 8,8-1,14-10,19-14,13-13,7-11,3-7,1-5,0-3,-9-7,-2-9,-9-8,-7-13,-7-13,-6-5,-10 2,-11 2,-9-2,-7 8,-5 12,-10 12,-3 16,1 17,1 12,3 16,-5 22,0 7,8-1,11 1,12-3,21-14,18-14,11-14,8-10,10-8,10-4,9-15,-1-13,-6-14,1-20,-10-6,-15 2,-12-8,-12 2,-14 7,-20 14,-13 9,-8 12,-3 11,-1 9,1 12,-11 26,-4 22,-4 22,2 19,11 7,14 1,14-11,11-13,14-19,13-20,17-15,11-12,10-7,17-17,2-13,10-9,-3-17,-8-20,-16-3,-17 3,-16 9,-11 9,-7 7,-12 11,-10 13,-10 17,1 17,-2 6,3 8,8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1:42.96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1368 4449,'7'0,"8"0,9 0,20 0,16 0,18 0,8 0,10 0,-5 0,-4 0,-11 0,-4 0,-9 0,-8 0,-6 0,-6 0,-2 0,-3 0,6 0,-11 0,-24 0,-34 0,-26 0,-11 0,-2 0,4 0,19 0,29 0,36 0,29 0,24-13,6-5,-5 1,-15-3,-25 1,-26 5,-28 4,-31 3,-28 4,-28 2,-9 1,-5 1,9 0,25-7,31-8,33-3,25-4,12-6,-3 2,-18 5,-29 6,-22 6,-21 4,-19 8,-5 5,6 14,19 9,30-1,28-5,24-1,16-4,12-6,0 1,-14-2,-16 3,-17 6,-13 5,-8 11,-13 6,8-5,17-9,19-10,16-9,12-6,21-10,10-12,7-10,0 0,-4-2,-20-4,-23 5,-21 6,-18 6,-10 7,-8 4,-10 3,-3 2,7-7,11-8,11-15,4-3,-3 4,-3 7,2 13,-2 9,4 10,-2 3,-9 0,-1 4,7 5,7 6,7 4,5 4,-2-5,-7-8,-7-21,1-45,-4-27,4-23,-9-16,2 5,5 12,1 22,4 29,5 42,5 34,4 23,3 16,2 1,0-5,1-9,0-7,0-1,0 5,-1-2,14 10,10 0,2-5,2-6,-2-26,-7-38,-6-31,-5-22,-5-14,-2-1,-1 6,-8 15,-2 30,0 39,2 24,3 18,2 21,1 3,1-19,1-39,0-37,1-36,-1-22,-13-19,-4-14,0 5,-3 12,-5 23,2 41,4 51,6 49,5 31,4 11,3 5,1-11,1-18,0-18,6-22,3-33,13-40,2-43,-3-31,-6-26,-4-13,-6 11,-2 18,-4 21,0 30,-1 46,0 36,7 33,2 20,6 15,2 12,3-7,13-13,7-23,4-22,1-25,-1-23,-6-30,-4-29,-8-18,-7-14,-8 1,-4 12,-4 38,-3 40,0 28,-1 30,1 12,0-12,0-35,1-34,-1-21,1-18,0-6,-6 0,-10 11,-7 13,-1 33,-3 30,-10 31,2 25,0 12,5 9,9-6,13-26,10-45,3-41,1-45,0-45,-1-18,-2 5,-1 9,-1 16,-1 37,0 41,0 43,0 30,0 25,-1 11,1 10,0-7,0-13,7-21,8-29,2-39,5-26,-2-21,-4-22,-4-5,-5 4,-3 7,-3 23,-1 38,-1 34,0 18,0 9,1 8,-1-1,14-10,11-27,2-32,2-34,-2-24,-7-7,-6-4,-5 3,-11 15,-11 16,-11 17,-13 31,-2 22,1 13,6 5,10 3,7 5,14-6,21-11,19-12,25-11,14-6,20-6,15-3,7-1,10-1,-3 1,-4 1,-8 0,-5 0,0 1,-6 0,0 0,-11 0,-15 0,-13 0,-18 7,-16 8,-21 3,-18-3,-28-4,-20-3,-21-3,-10-3,-11-1,6-2,45 1,57-1,67 0,60 1,47-1,32-5,20-10,3-1,-26 2,-56 3,-80 4,-74 3,-63 17,-48 11,-26 10,5 12,16 5,28 0,29-1,37-2,43-10,42-10,65-10,50-9,34-4,20-17,17-14,-7-14,-26-21,-23-6,-24 2,-42-2,-50 12,-57 21,-54 30,-26 30,-12 23,8 10,13-11,16-20,12-35,11-23,7-19,4-8,1 0,1-5,-7 3,-9 5,-16 4,-10 12,-4 12,-2 11,6 27,11 20,9 10,9 5,12-5,12-9,18-31,9-28,11-44,-2-35,-5-27,-8-30,-12-21,-10-5,-7 2,-5 13,-16 17,-13 27,-8 37,1 41,0 48,-8 46,3 42,2 26,6 8,9 4,8-12,6-18,4-19,3-27,1-36,14-39,11-34,7-34,12-19,-2-11,-8 10,-4 18,0 33,-5 47,-1 47,-5 32,9 26,-2 11,2 3,2-9,3-21,2-21,1-19,8-29,3-27,-6-29,-5-19,-7-16,-10-14,-8-14,-6-2,-3 0,-4 34,0 45,-1 49,0 37,-12 43,-5 21,-5 11,1-8,-2-22,3-34,-1-33,-10-41,-6-29,-3-28,-1-8,-7 5,-1 8,2 16,1 17,4 15,8 18,4 17,1 11,6 16,7 15,6 4,6-2,4-2,8-19,10-35,16-30,2-25,2-8,-5-2,-8 5,-1 18,3 36,2 32,12 32,-2 25,-1 6,1-7,-6-10,-2-11,1-16,2-16,9-13,-3-16,-1-21,0-28,-6-25,4-14,-3-11,-7-10,-9 7,-5 15,-13 20,-5 30,-2 34,1 23,2 15,-5 15,-1 5,2 14,3 0,-5-31,1-28,-5-30,0-18,3-17,-3-4,-12-1,-8 11,-5 20,-1 28,6 20,2 8,1-2,-1-5,-8-6,-3-5,-2-19,2-6,-5-2,-14 2,-17 5,-7 2,-8 4,-16 2,-1 2,-1 0,-2 1,6 0,15-8,24-8,30-2,36 2,38-3,21 1,7 4,-13 4,-21-3,-23 0,-31 3,-24 2,-31 3,-34 2,-24 1,-15 1,0 1,12-1,10 1,22-1,23 0,20 1,14-1,4 0,3 0,3 0,3-7,1-2,-12-13,-24-3,-13 4,-23 4,-20 6,-8 4,7 4,19 2,23-6,14 0,19-7,13-7,8 0,10-4,10 10,14 14,21 14,7 10,6 16,5 7,3 3,-6-27,-2-31,-5-26,-8-22,-6-20,-6-10,-4 2,-2 9,-1 5,0 21,-1 25,1 24,0 18,1 20,-1 24,1 8,0-1,0 7,0-28,-6-36,-3-40,-13-34,-2-21,-4-15,2 3,6 10,0 14,-3 18,-5 20,3 21,5 20,-7 22,1 25,-1 25,3 11,6 11,6-6,5-12,4-26,2-30,1-40,1-24,1-12,-1-5,-7 7,-2 18,0 34,1 30,3 35,1 25,1 24,1 11,1-3,0-10,1-18,6-26,2-46,-1-40,-1-37,-2-38,-2-24,-2-5,0-4,-1 13,-7 18,-2 11,-13 12,-3 31,4 35,4 24,6 28,4 12,4 2,8-10,4-21,0-30,-1-28,-2-17,-2-9,-2-1,-1 20,6 22,8 34,9 18,-1 8,4-4,3-10,3-11,-4-18,7-15,-4-27,-6-15,-2-5,-4 0,-6 2,2 10,-3 6,-3-5,-3-2,4 7,-1 2,6 8,6 7,6 8,12 12,5 19,2 12,0 9,-2-4,-1-8,-3-8,6-9,2-5,-8-12,-11-17,-24-19,-19-21,-15-8,-8 1,-6 7,-8 13,-3 15,2 13,2 11,3 6,2 11,-3 24,-2 27,-5 17,0 8,9-2,12-9,25-17,14-23,6-32,0-22,0-13,-11-9,-4-2,-9-1,-2 2,-5 8,-7 10,-5 10,3 15,6 20,7 28,5 12,6 9,2 8,2-3,1-8,1-6,6-15,1-20,0-22,-2-23,-2-22,-2-23,-1-14,-2-12,0-5,0-5,0 2,-1-2,1-3,-7 9,-8 22,-16 23,-9 21,-3 15,-3 11,2 25,-7 30,0 20,1 31,-3 11,0 7,9-10,12-37,11-51,10-42,-7-50,-1-27,-2-17,-6-8,3 3,-9 15,-4 13,3 14,1 22,6 13,8 7,0-3,4-16,-3-17,-11-24,-8-15,-10-16,-4-5,0 12,2 20,9 21,12 30,10 50,15 38,28 46,23 35,23 30,20 10,8-16,-7-26,-6-26,-10-29,-12-25,-10-19,-8-13,-11-14,-12-18,-10-26,-7-16,2-11,0-5,-2 6,-1 29,-3 42,0 37,-2 32,0 26,0 4,6-6,-4-25,-9-36,-10-22,-9-12,-7-4,3 7,6 10,7 13,6 8,6 8,3 18,2 6,1 2,0-5,1-16,-1-36,0-31,-1-30,0-19,0-16,0 2,0 9,-13 12,-5 32,1 49,4 43,3 32,11 15,5-3,1-5,6-11,8-12,7-19,-2-24,-5-36,-6-44,-5-32,-5-28,-17-21,-5-8,-8 14,-5 22,-4 23,-4 26,6 35,7 49,9 73,6 59,6 50,16 29,26 1,26-7,23-23,3-40,-7-48,-11-45,-12-35,-8-24,-1-16,-2-6,-2-17,-10-11,-10-5,-11-4,-8-1,-4 0,-4 2,-2-6,-7 5,-2 17,1 19,2 18,2 13,10 10,9 5,11 3,7-6,5-9,3-9,8-7,3-13,-8-12,-3-24,-9-13,-9-9,-9-16,-6-1,-4 6,-2 21,-2 40,0 34,1 20,-1 16,1 4,-6-22,-9-18,-14-13,-10-9,3 3,1 6,-1 8,7 8,1 19,6-4,7-18,6-17,4-19,-3-12,1-10,-6-5,-14 4,-8 8,1 15,8 16,7 14,8 11,5 7,5 18,2 5,1 0,1-16,-1-23,0-35,0-27,0-41,6-19,1-12,1-13,-3-5,-1 13,-2 20,-2 21,0 29,6 44,8 36,2 45,11 37,8 19,4 7,8-7,4-19,-2-15,-2-19,-2-21,-3-22,5-16,1-25,-8-19,-5-18,-1-22,-6-7,4-11,4 2,2 14,1 32,0 28,0 22,0 15,-6 8,3 5,3-5,1-9,-7-17,-9-17,-8-1,-8 7,-5 9,-3 10,-2 22,-1 16,1 11,-1 1,8-5,9-14,1-22,-1-30,3-28,-1-29,-4-32,-4-27,-4-14,-2-11,-2-2,-1 11,-7 20,-9 17,-9 24,-13 24,-6 20,-3 15,0 23,1 29,-5 34,-13 38,-3 27,-3 9,4-7,6-8,14-19,14-36,13-38,9-33,7-23,4-23,1-12,-12 4,-12 9,11 12,15 9,20 22,38 16,36 18,28 9,12-4,3-2,-10-9,-7-10,-18 5,-33-3,-36-6,-38-12,-25-8,-21-3,-30-2,-35 1,-24 1,-10 1,8 2,19 0,31 7,43 3,50 0,50-2,55-2,50-1,23-3,15 0,-14-1,-44-7,-54-2,-60-7,-48 0,-41 3,-29-4,-25 2,-20 3,-7 4,9 3,7 2,11 3,27 6,34 3,41 7,42 0,43-3,50-3,38-3,18-3,-7-3,-19 0,-42-2,-46 1,-40-8,-37-1,-36 0,-22 2,-33 3,-24 1,-17 1,-17 1,-7 1,13 1,13-1,17 0,18 1,21-1,19 0,14 0,11 0,6 0,2 0,-4 0,-3 0,0 0,13 0,26 0,27 0,30 0,19 0,17 0,21 0,18 0,7 0,-5 0,-5 0,-17 0,-20 0,-19 0,-26 0,-35 0,-37 0,-35 0,-19 0,-15 0,-4 0,-11 0,-7 0,-2 0,7 0,16 0,18 0,37-6,46-3,36 1,44-12,36-3,25 3,7 5,-8 5,-14 4,-37 3,-39 2,-41 1,-44 1,-28 0,-37 0,-28 0,-20-1,-4 0,10 1,23-1,24-7,35-9,41-1,56-5,63-12,52-7,42-9,13 3,5 3,-27 10,-46-4,-52 6,-56 7,-45 9,-48 7,-33 4,-27 4,-20 2,-19 0,4 1,-4 6,12 2,24-1,26 4,17 1,36-3,51-2,65-17,67-20,50-12,33-12,5 2,-16 4,-23 9,-58 11,-76 10,-81 7,-62 6,-42 3,-33 15,0 5,7 6,10-2,38-5,44-6,59-5,58-3,47-4,33-1,14-1,3 0,-18 0,-44 1,-49-1,-52 1,-36-1,-30 1,-13 0,-12 0,-1 0,-1 0,10 0,28 0,47 0,40 0,44 0,31 0,27 0,13 0,-2 0,-5 0,-42 0,-49 0,-56 0,-46 0,-30 0,-12 7,6 2,8 0,13 4,21 8,41-1,37-3,36-5,29-4,14-3,11-4,0 0,-11-2,-8 0,-12 0,-13 1,-10-8,-7-1,9-13,1-9,-1 0,-4 6,-3 0,-4 5,-1 5,-16 6,-18 4,-31 9,-17 5,-10 0,-2 13,14 1,7-2,-5-5,-15-5,-27 2,-19-2,-7-2,-5 5,8-2,16-1,35-3,46-4,51-1,43-2,33-1,30 0,14-1,-1 1,-15-1,-27 1,-41 0,-41 0,-35 0,-38 0,-40 0,-36 13,-31 11,-7 15,2 7,5-4,20-3,36-7,46-3,41-7,48-6,53-7,37-4,26-4,11-1,2-1,-10-14,-28-4,-39-5,-43 1,-39-2,-30 3,-21 5,-25 6,-30 5,-21 3,-20 2,-8 1,11 1,47 0,62 0,59 0,56-1,36 1,15-1,-5 0,-9-7,-21-1,-31-7,-37-8,-47 1,-38-9,-32 0,-12 6,-13 6,2 8,11 4,10 5,38 2,37 0,37 2,25-7,20-3,2 1,-28 0,-45 3,-45 1,-31 2,-33 0,-20 1,2 0,12 0,17 1,15-1,5-7,20-1,23-1,21 2,16 2,12 2,14 1,18 2,19 0,22 0,6 0,4 1,3-1,-6 0,-15 0,-17 1,-10-1,-9 0,-9 0,-33 0,-33 0,-34-1,-35 1,-31 0,-35 0,-26 0,-9 0,-1 0,5 0,13 0,29 0,30 0,48 0,66 0,60 0,44 0,31 0,25 0,9 0,3 0,-9 0,-21 0,-15 0,-23 0,-24 0,-34 0,-31 0,-27 0,-32 0,11 0,22 0,33 0,38 0,34-6,21-3,8 1,-10 1,-19-4,-33-1,-41 2,-32 2,-21 3,-13 2,7 2,16 14,10 12,7 8,3 5,15-4,11-7,0-2,2-6,2-5,3-6,-5-10,-2-5,2-1,-5-7,6 0,5 3,-4-4,-1 1,1 3,-6-9,0-2,-12 3,-15 6,-14 4,-17 5,-11 2,-5 3,-1 0,1 1,2 0,2 0,-5-1,-1 1,1-1,2 7,3 1,1 1,2-3,-6-1,-2 5,1 0,1 0,3-4,14-1,20-2,17-2,8 6,-6 1,-11 0,-19-1,-12-3,-21-1,-15-2,-15-1,12 7,26 2,33-1,26-1,16-3,11-1,4-1,2-2,-1 7,-15 1,-19 0,-19-2,-14-1,-10-2,-14-2,8 0,17-1,18-1,16 1,13 0,8-1,5 1,2 0,7 0,-11 0,-19 0,-19 0,-16 0,-19 0,-10 0,-11 0,-2 0,22 0,23 0,21 0,16 0,10 0,6 0,3 0,1 0,6 0,1 0,-1 0,-3 0,-2 0,-3 0,-7 7,-18 8,-17 9,-10 13,-9 1,-1 0,-5-6,3-2,5 1,5 1,5 2,-10-4,-2-1,9-6,13-6,5 7,3 6,-2 4,5 4,-1 1,-2-12,-9-11,-19-8,-13-5,12-4,16-1,15 0,11-1,9 2,5-1,3 2,15-1,3 8,0 9,-5 1,3 12,-3 0,-9-11,-14-15,-4-8,-1-10,2-3,4 3,1 3,3 3,9 11,2 18,1 5,5 5,7-2,0-6,-4-7,-4-5,-5-6,-4-2,-15-2,-20-1,-11-14,-11-4,-10 1,-15 4,-7 4,-2 4,0 3,2 1,2 2,2-6,-6-2,-1-6,-5-8,-7-20,0-16,-9-17,1-4,4-1,8 6,7 16,4 18,-2 15,0 13,1 7,3 6,1 1,2 2,1 12,-6 5,-1-3,0-3,1-5,-4-4,-14 4,-16 7,-7 0,-10-2,-7 9,0 7,-2-2,10 2,16 1,13-4,19-1,18 9,13 4,17-4,22-1,26-8,26 0,26-6,23-6,24 8,0-1,-5-3,-20 1,-37-2,-47-5,-43-4,-40-4,-26-3,-21-1,-8-2,-20 0,-17 1,-4-1,8 0,27-13,38-3,50 0,55 3,48 4,36 4,17 3,5 2,-15 1,-42 0,-43-5,-35-3,-33 0,-31-5,-13 0,-2 1,5 4,1-4,17 0,24 2,22 3,19 3,19 1,24 2,21 1,11 1,9-1,1 1,-11-1,-20-6,-29-3,-28-13,-30-3,-33-3,-27 3,-7 5,-3 7,6 5,3 4,9-4,29 0,28 0,22 3,22 1,13 2,18 1,12 1,13 0,10 1,-3 5,-33 3,-33 0,-35-2,-37-9,-31-4,-29-14,-18-10,-1-1,-1 6,14 6,13 1,8 2,13 5,32 4,30 3,23 3,24 0,25 8,23 16,10 4,23 4,18-3,13-7,1-6,-11-6,-15-5,-22 4,-28 7,-40 1,-31-2,-24-4,-13-3,-8-4,-3-1,0-1,-5-2,-1 1,2-1,4 0,15 1,34 0,30 6,29 3,24 6,11 1,22-3,5-3,-12 3,-25 6,-34 0,-39-3,-41-5,-36-10,-21-6,-15-15,-12-4,2 1,-2 6,5 5,2 5,24 3,33 9,45 4,42 13,28 4,30-3,31-6,20-5,12-5,12-4,-10-2,-27-1,-48-15,-60-10,-54-8,-42-12,-17 2,-6 9,5 9,12 10,-3 6,7 6,14 16,38 13,34 8,36-2,28-6,28 6,22-2,29-7,14-7,11-7,-12-4,-29-3,-44-15,-54-13,-53-7,-51 0,-37-6,-34-3,-8 5,-1 9,-2 9,-5 8,4 6,12 3,15 10,21 3,20 12,23 10,26-1,31-7,22 1,13-6,6-6,-5 2,-3-2,-1-3,0 3,0-2,14 6,5-2,-1 10,-2 1,2-4,-1-7,-3-5,-4 2,3-2,14-2,22-3,23-2,13-3,6 0,-12-1,-20-1,-32 1,-48-14,-45-11,-32 0,-25-4,-25 3,-20 7,-27 6,-28 5,-14 4,-1 3,15 2,32 0,55 7,58 9,63 1,60-2,57-5,44-3,18-3,-12-3,-19-1,-31-1,-46-8,-58-8,-49-2,-42-11,-32-7,-13 2,-17 7,-21 9,-14 6,0 7,18 2,27 4,30 6,36 4,45 5,42 14,40 9,32-3,15 6,13-5,2-7,-12-10,-8-8,-20-6,-20-4,-27-9,-35-10,-35-2,-24-5,-18 3,-21-3,-5 3,-1 5,-9 5,5 5,10 3,17 9,25 10,38 9,30 0,43 10,34-2,24-6,16-8,0-7,-11-6,-17-3,-37-3,-40-14,-35-12,-27-2,-24-1,-26 2,-9 1,-12 4,-5 5,6 7,11 4,30 3,42 16,49 5,35 0,17-3,11-4,-7-4,-22-10,-30-4,-45-8,-37-2,-34-3,-26-13,-10 0,-10 5,2 8,-2 7,11 6,30 3,32 4,29 7,29 3,24 7,11 0,3-3,-3-4,-18-3,-21-3,-21-2,-10-9,4-2,10 0,11 1,25 2,11 3,5 1,0 1,-16 1,-21 0,-19-13,-30-4,-22-6,-35 1,-16 4,-9 5,1 6,14 2,30 4,34 1,36 0,38 1,40 0,32 0,18 0,7-1,-7 0,-17-6,-28-10,-35-14,-33-10,-31 3,-27 0,-19 7,-25 9,-26 7,-32 6,-25 5,-24 10,-19 9,1 17,17 8,20 4,41 8,43 1,44-8,56-5,60-10,57-11,49-7,20-7,-10-4,-42-3,-53-1,-61-7,-50-1,-40-14,-36-1,-43 2,-36 7,-16 4,-14 12,7 6,19 8,38 9,65 0,58-3,52-6,47-5,30-3,10-4,-3-9,-27-9,-36-2,-34-5,-27-11,-18-1,-13 7,-19 0,-13 6,-29 6,-23 6,-18 11,-4 13,14 3,24 5,36 0,37 2,30-3,37-4,37-6,35-5,38-3,35-2,27-1,12-14,-6-5,-31 1,-47-3,-52-5,-61 3,-40-2,-30 3,-27 6,-27 5,-36 5,-20 3,-18 16,9 11,20 10,35 4,36 10,38 3,40 0,39-3,25-9,36-11,27-11,18-8,12-5,11-4,4-1,-8-2,-25-5,-36-9,-43-9,-45-12,-32-6,-26 3,-26 3,-28 7,-25 10,-24 8,-28 6,-10 18,5 13,13 16,34 8,47-4,44-3,49-9,56-9,43-9,44-7,35-4,26-3,17-8,2-10,-25-7,-27-14,-39-6,-49-3,-47 7,-38 5,-39-6,-36 4,-18 3,-28 6,-28 9,-44 8,-29 5,-18 4,-16 10,8 10,25 9,42 12,51 8,66-5,57-2,60-9,48-8,45-9,36-6,26-4,16-17,-11-5,-30 1,-53-4,-57-4,-56 2,-51-9,-42-4,-35 3,-39 8,-50 8,-31 7,-18 13,-13 25,9 28,26 25,39 12,49 10,53 8,61-8,60-9,49-12,49-8,41-16,29-17,19-16,10-12,12-15,2-19,-22-20,-36-16,-46-5,-47 2,-55 4,-55-1,-46-4,-40-4,-25 1,-12-1,4 4,-11 13,-7 14,-20 14,-22 10,-5 20,-3 28,11 35,31 39,41 12,46 7,68 0,73-8,84-18,88-14,74-22,57-30,23-27,-16-42,-41-23,-72-22,-75-4,-72 4,-63 8,-63 3,-50 0,-44-4,-39 5,-9-2,-14 5,6 0,-4 9,11 14,9 14,9 17,19 23,27 29,47 26,77 22,89 21,83 11,77-2,62-22,24-28,-12-26,-43-22,-43-28,-62-21,-62-12,-58-7,-52 4,-41 2,-41 0,-22 7,-20-5,-5 4,6 6,9 8,9 7,14 12,35 12,46 10,42 15,29 1,8-7,-2-9,-26-8,-43-21,-48-16,-50-17,-50-10,-33-2,-21-7,-16 0,-6 10,1 13,-2 12,16 9,16 8,20 4,45 3,56-13,60-4,57-7,27 2,0-4,-33-11,-51 1,-58 6,-64 8,-56 7,-32 6,-17 4,-4 3,20 1,19 0,31 1,37 6,46 2,72-1,84-2,84-2,60-2,28-1,5-1,-6-8,-25-3,-35 1,-50-5,-47 1,-52 1,-58 4,-44-11,-51-2,-52 3,-43 4,-19 5,11 3,17 4,16 8,33 9,58 3,64-1,59-5,57-3,49-4,35-3,42-8,20-10,4-15,-18-3,-18-1,-36-9,-32 3,-25 9,-22 3,-13 6,-17 8,-11 5,14 6,19-4,16-1,6 2,-6 2,-5 1,-43 2,-49 1,-56 1,-57 0,-41 1,-20-1,2 7,4 15,19 11,23 6,34 4,41-6,57-10,49-8,36-8,25-6,19-4,9-15,-6-5,-24 0,-38-3,-43 2,-52 5,-56 4,-59 5,-52 2,-27 3,-15 8,5 10,23 8,33 6,47-1,44 7,37-3,40-7,28-8,23-14,18-15,5-25,-3-14,-12-17,-21-6,-22 4,-20 6,-15 8,-9 6,-12 10,-18 13,-12-3,-5 4,-9 5,-28 6,-29 6,-21 10,-22 24,-5 28,11 25,17 11,30 11,32 1,28-4,33-18,32-17,30-19,20-17,23-13,28-23,13-30,8-28,0-23,-19-16,-19-4,-20 10,-26 9,-24 13,-25 19,-23 20,-22 17,-13 31,-6 34,-7 23,4 13,13 0,12-8,17-8,18-16,13-15,10-14,14-10,11-7,4-10,-3-10,-3-23,-5-10,-10-4,-13 2,-9-5,-16 2,-7 4,-9 10,-10 12,-6 12,-11 9,-6 5,-1 11,2 24,8 26,11 17,10 3,9-6,11-14,13-4,10-11,15-12,13-12,18-15,3-28,9-24,-3-22,-8-7,-17-10,-17 4,-15 10,-12 10,-14 16,-14 17,-10 13,-7 9,-5 8,-8 22,-4 22,8 23,10 13,11 14,10-2,6-11,5-11,8-18,11-25,15-29,2-34,1-32,-5-9,-8-6,-8 25,-6 42,-5 38,-3 35,-2 28,-1 13,1-4,6-17,10-21,8-21,1-22,9-34,6-25,-4-26,-1-20,-6-7,-8-7,-8 8,-5 15,-11 21,-11 21,-4 25,-4 35,-13 41,1 31,6 13,8-5,7-5,6-25,5-38,3-43,1-34,0-28,1-8,-1 4,0 8,0 9,-8 16,-8 16,-9 26,0 33,-9 32,1 19,5 16,8-2,8-10,4-13,11-19,12-17,8-22,9-34,3-25,11-25,-4-21,-9-8,-10 6,-9 26,-8 45,-17 53,-8 47,-7 31,1 24,4 9,6-13,5-21,4-23,9-25,11-29,4-34,-3-35,-3-25,-5-21,-2-9,-4-3,-1 9,-1 13,-1 13,-6 16,-9 16,-9 14,-13 9,-13 25,-11 24,-3 25,5 19,-2 17,3 3,11-9,15-8,19-20,18-21,23-18,12-22,7-19,9-20,8-38,13-34,1-27,1-10,-14-2,-17 10,-17 21,-13 16,-23 38,-17 47,-12 40,-12 48,1 37,2 19,8 0,11-3,10-17,6-21,13-34,17-46,13-45,7-38,-3-32,-9-27,-8-11,-9 6,-6 18,-3 22,-10 28,-10 31,-22 42,-18 39,-5 26,0 33,-2 12,10 0,14-13,14-19,25-22,18-23,14-18,8-13,4-27,8-32,2-33,-2-22,-9-7,-12-5,-11 12,-8 16,-7 18,-10 20,-11 18,-10 16,-19 30,-9 26,-14 41,-10 32,2 30,8 6,16-4,16-13,15-15,17-27,17-29,13-32,9-33,11-36,6-31,6-30,1-24,-9-10,-14 4,-12 12,-10 18,-8 22,-10 23,-13 22,-8 16,-14 26,-20 24,-6 40,1 28,-8 24,-5 11,4 9,15 0,17-10,16-22,12-17,9-17,11-21,12-21,10-36,13-38,6-39,8-33,2-30,-9-5,-13 3,-12 5,-10 20,-8 23,-10 28,-12 38,-16 38,-9 37,-4 44,-7 20,-2 11,-4 6,7-14,13-18,13-19,11-16,14-18,15-29,4-37,6-35,0-19,8-18,-1-5,-6-5,-7 8,-7 14,-5 16,-10 5,-11 13,-4 23,-4 21,-6 27,3 14,-1 23,4 8,5-2,7 10,4-3,4-5,3-8,0-7,8-12,9-33,15-31,8-31,-2-25,-1-13,-7-10,-9 5,-7 14,-7 14,-10 20,-13 24,-8 38,-15 29,-1 29,8 15,8 0,8 6,8-6,4-10,17-18,12-19,9-15,5-11,9-29,10-23,15-39,2-18,1-13,-5-8,-16 11,-16 16,-15 37,-12 49,-8 44,-4 29,-2 24,-2 3,1-9,1-11,0-12,8-17,9-22,15-35,10-42,4-32,8-35,-5-9,-10-3,-12 14,-9 21,-22 47,-16 59,-4 48,-5 41,4 24,5 4,8-11,5-20,5-12,2-13,3-32,0-28,0-30,7-31,2-33,-2-22,0-6,-4-4,0 11,-3 18,0 29,-1 46,-1 37,1 42,-1 30,1 18,0 3,0 1,0-12,6-18,4-43,11-44,4-40,-3-42,-5-26,-6-8,-4-5,-4 11,-2 18,-2 32,0 31,0 41,0 31,1 29,-1 8,7 3,3 9,-1 7,-1-7,4-12,1-13,-1-12,3-8,6-13,0-19,3-25,-2-31,-5-36,-5-24,-5-9,-3-6,-2-2,-1 10,-7 25,-10 26,-7 22,-8 31,-4 28,-9 31,-5 32,-6 34,0 9,-4 17,7-4,14-7,13-20,12-23,7-41,5-49,3-52,1-38,1-18,-1-10,0 0,-1 0,-7-1,-9 13,-2 30,2 40,3 33,4 30,3 15,10 8,3 0,7 5,8-8,13-19,8-22,1-26,2-43,5-25,0-18,-8-12,-12 0,-11 14,-10 16,-13 29,-12 38,-18 54,-3 35,4 25,7 8,9 8,5-10,6-15,3-16,1-34,2-43,13-40,4-27,-1-20,-4-8,-4 6,-4 13,-3 33,-1 44,-2 37,-1 33,0 18,0 15,8-3,1-11,7-14,7-18,0-25,3-31,-3-35,-5-36,-5-28,-6-8,-2 1,-4 13,0 15,-1 28,0 44,0 36,0 26,1 19,0 16,-1 0,1-8,0-12,0-23,1-40,-1-33,0-33,0-12,0 0,0 18,0 39,0 36,0 34,0 21,0 4,0 10,13-5,5-10,5-17,0-25,-5-38,2-31,-4-29,-3-24,-5-10,-3-7,-3 8,-1 13,-1 42,-1 42,0 40,0 28,1 23,-1 9,1 1,0-10,0-39,0-42,0-55,0-34,0-22,0-7,0 8,-6 9,-10 13,-1 40,2 40,-10 40,-1 40,5 27,5 7,5 6,6-13,2-16,3-18,0-8,1-21,0-26,0-28,0-33,-1-35,1-19,-1-11,0-9,-7 4,-8 13,-9 24,-7 26,2 26,-7 32,2 34,0 30,6 29,9 11,6 6,6-10,4-17,3-37,1-48,0-51,1-45,-1-27,0-13,-1 2,-6 16,-10 27,-7 28,-1 37,4 55,-8 35,1 39,5 27,6 4,6-2,4-4,4-19,2-22,1-46,0-59,0-53,0-49,0-18,-1-14,1-15,-1 7,0 23,-7 26,-9 32,-1 42,2 45,3 47,4 41,4 21,1 18,3 4,0-10,1-6,-1-20,1-21,0-33,-1-45,0-51,0-45,0-41,0-13,0-2,0 10,0 7,0 19,0 33,0 50,0 41,0 38,0 36,0 23,0 4,0 2,0-6,0-9,0-16,0-17,7-21,15-19,10-15,8-31,2-39,8-31,1-22,7-19,-1-8,-10 4,-13 11,-12 33,-10 43,-7 48,-4 37,-3 31,0 15,-1 13,1-4,7-13,3-28,1-43,-3-37,-1-36,-2-20,-1-5,-1 0,-1 6,0 10,-1 30,1 35,-14 36,-4 34,-5 18,0 14,-2 11,3-8,-1-14,-10-16,-6-20,-3-26,-1-24,-14-33,-9-30,-14-26,-1-5,-5 0,5 3,9 8,11 13,8 16,1 18,2 14,-4 10,-12 20,-2 29,-9 20,-5 20,5 16,8-1,11-11,14-25,14-44,27-43,19-31,8-25,6-19,-2-4,-5 9,-8 27,-5 40,-5 45,-3 26,-2 20,-8 7,-2 5,0-17,2-30,16-40,19-37,19-24,8-17,9-14,-1 4,-4 21,-11 30,-15 44,-11 31,-11 23,-19 25,-16 34,-16 11,-8-7,5-8,9-29,25-39,19-46,16-40,23-18,11-3,1 4,-9 7,-21 14,-21 16,-19 20,-14 19,-17 28,-8 16,-2 5,7 0,19-9,26-13,19-31,27-37,12-25,2-22,5-18,-10 2,-14 11,-14 14,-25 25,-20 42,-26 34,-21 33,-18 26,-8 18,3 11,11-8,25-41,34-53,27-42,18-36,18-27,0-5,-7 8,-23 18,-21 42,-17 38,-24 37,-24 32,-21 27,0 17,0 7,11-12,18-19,26-27,33-32,23-29,22-37,23-21,8-8,11-2,-2-5,-15 16,-39 21,-50 22,-55 25,-55 15,-44 15,-19 5,-16 6,-19-1,-10 2,-4-3,13 2,12-11,18-13,15-8,7-8,20 5,17 5,13-4,22-7,22 0,39-4,54-5,53-5,48-23,46-30,43-33,14-24,-8-14,-33 0,-45 12,-44 37,-57 51,-38 53,-30 42,-16 26,4 10,10-3,13-13,12-16,16-23,22-22,8-23,7-35,3-34,3-20,8-32,3-17,-8 5,-10 16,-11 20,-9 29,-13 44,-13 44,-18 29,-3 23,-2 17,4 4,9-9,8-16,7-8,4-23,11-28,10-24,3-25,11-29,8-25,-3-12,-8 2,-8 4,-7 9,-13 18,-12 18,-18 36,-23 46,-23 35,-4 38,4 13,3 4,13 0,17-16,17-21,25-27,21-24,12-21,16-20,19-31,11-43,0-37,0-27,-7-9,-15-1,-16 17,-16 25,-12 22,-13 26,-14 21,-17 18,-10 10,-4 14,-14 31,-24 43,-16 34,-12 43,-6 22,4 6,21-8,27-15,24-28,20-32,28-32,18-29,13-22,7-21,-5-31,-1-36,-7-27,4-24,-3-18,-7-6,-8 0,-6 19,-12 23,-19 29,-12 26,-7 21,-4 34,-8 43,0 51,-6 49,0 31,-3 10,9 7,14-19,12-19,18-32,17-37,13-36,10-27,6-18,4-13,7-25,2-35,6-48,-1-51,5-26,-9-21,-13-2,-14 15,-10 26,-15 22,-14 29,-11 27,-8 30,-5 23,-10 46,-3 61,-6 57,0 35,-3 35,8 24,13 1,6-17,9-31,9-39,6-48,6-66,15-84,7-70,0-54,-4-34,-4-7,-4 9,-3 22,-2 30,-2 37,-7 41,-9 35,-3 40,4 62,2 62,-1 53,0 38,4 24,2 8,4-24,1-26,3-40,0-36,7-36,9-59,15-63,9-63,11-53,3-38,6-10,-1-3,4 10,-10 19,-13 36,-14 70,-11 75,-9 72,-4 66,-3 49,-2 21,0 3,1-13,0-26,1-34,0-26,1-38,7-37,1-36,1-45,-3-46,-1-46,-2-26,-1-11,-1 5,-1 13,-14 27,-11 30,-7 26,1 46,-1 43,5 52,-5 56,1 34,1 18,5 13,-7-11,2-15,7-27,6-29,7-46,5-51,9-54,12-51,2-35,12-21,0-17,-4 8,-7 39,-7 60,1 69,-1 67,-2 49,-4 17,-3 5,-1 0,-1-12,5-20,15-29,12-41,-1-46,-6-37,-6-29,-8-29,-5-17,-4 5,-3 16,-1 38,0 49,-1 53,1 40,0 32,1 18,-1-1,1-16,0-20,0-14,0-26,0-29,0-32,1-36,-1-35,0-33,0-16,0 0,0 1,-14 2,-10 16,-9 19,2 46,7 42,6 55,7 45,-2 32,2 20,2 19,3-8,3-10,1-26,2-52,0-67,0-61,1-47,-1-47,1-32,-1 3,0 10,0 21,-13 28,-11 35,-2 38,4 53,6 51,5 43,5 44,3 23,2 17,2 2,-7-9,-1-30,0-59,1-86,1-82,3-69,0-35,2-27,0-5,0 8,0 6,0 23,1 35,-1 29,-7 34,-2 36,1 32,1 45,2 43,2 35,-12 39,-10 32,-14 20,-7 1,-9 0,-2-23,3-21,10-31,12-52,19-71,24-64,31-41,28-38,8-9,12 8,-4 20,-16 44,-20 41,-18 39,-22 39,-18 31,-16 30,-22 17,-25-7,-19-16,-21-11,-12-15,9-19,16-13,19-14,16-10,12-10,2-5,2-4,2-1,16-1,13-6,2-8,-2-2,-7-4,-4 2,-19-2,-14 3,-31 5,-26 4,-19 5,-14 4,-1 1,5 1,14 1,23 0,24 0,12 0,12-1,11 0,6 0,4 1,2-1,15-1,17 1,17 0,26 0,21 0,33 0,41 0,38 0,43 0,39 0,29 0,-6 0,-30 0,-51 0,-63 0,-62 0,-56 0,-36 0,-28 0,-26 0,-18-13,-21-5,-30 1,-17 4,-7 3,-8 4,13 3,28 2,44 1,44 0,51 1,51 0,43-1,45 1,53-1,65-7,63-2,49-6,41-14,-10-2,-46 5,-77 6,-93 6,-84 7,-80 3,-57 3,-55-11,-40-5,-37 2,-30 2,-21 4,-14 11,0 10,12 18,37 9,57-1,55-7,48-3,40-6,38-6,42-6,44-5,52-3,46-9,43-10,-1-14,-28-10,-50-4,-60-8,-61 6,-64 3,-48 10,-40 10,-20 3,-29 5,-34 5,-30 4,-25 17,-16 14,3 15,7 22,31 6,55-7,69-15,71-15,59-12,66-35,34-23,16-23,9-22,-9-15,-29-12,-42 7,-41 15,-39 16,-46 14,-35 4,-16 11,-11 14,-6 11,-11 10,-16 7,-10 9,-13 25,-4 20,14 34,14 24,24 5,26-9,22-17,37-22,30-23,29-19,24-13,24-15,25-28,17-40,2-36,-6-18,-22-9,-19 0,-28 8,-28 21,-23 14,-30 16,-21 21,-15 20,-7 15,-3 12,0 7,-13 11,-15 16,-23 38,-14 33,-8 35,2 21,15 4,25-18,32-26,30-31,38-31,41-24,44-29,29-42,25-45,4-36,-5-28,-24-16,-35 2,-35 15,-29 14,-27 24,-23 24,-28 15,-15 20,-5 19,2 16,4 11,-9 7,-20 11,-30 23,-21 34,-22 38,-18 34,2 21,23 17,30-9,35-13,32-25,38-29,42-31,29-27,24-21,20-14,18-21,9-22,2-25,0-21,-16-18,-27-17,-28-9,-25 3,-31 9,-23 18,-14 19,-9 15,-3 18,-1 17,-12 13,-22 29,-18 45,-25 52,-18 67,8 49,27 13,32-8,49-24,48-41,34-35,41-41,30-36,33-33,24-42,19-50,9-60,1-34,-22-31,-36-14,-46 2,-40 8,-53 19,-48 19,-26 30,-10 32,-6 18,3 23,0 21,-8 24,-10 33,-17 40,-17 56,-7 48,11 42,26 13,30-11,44-35,40-40,35-29,35-33,36-28,22-29,19-37,-5-34,-18-21,-26-18,-34-12,-30-1,-26-3,-51-15,-41 0,-23 9,-17 17,2 19,12 17,0 19,4 17,-5 14,-14 9,-35 25,-41 49,-16 40,6 20,21 10,39-7,49-6,58-3,60-17,62-13,69-22,51-30,43-29,22-42,10-37,-18-40,-37-28,-46-25,-55-11,-57 3,-51 17,-48 15,-43 9,-30 21,-13 15,5 22,5 24,6 19,-2 14,-12 15,-16 28,-34 41,-25 56,-1 45,2 53,18 48,35 4,47-12,61-31,54-42,47-42,49-45,34-42,15-44,10-59,-2-49,-14-44,-23-38,-32-31,-36-20,-34 0,-45 5,-44 18,-36 24,-19 35,-14 34,4 22,13 24,1 23,-4 31,-13 49,-30 64,-24 93,-12 86,9 66,19 34,34-9,41-43,39-58,45-63,25-67,19-60,20-44,8-36,10-45,8-50,-2-37,-11-30,-22-15,-23-5,-20 0,-15 10,-30 13,-18 26,-11 35,-4 32,0 26,1 19,-4 12,-7 33,-6 37,1 41,11 28,15 18,14 2,10-19,16-33,13-35,11-28,7-22,12-14,-2-15,-8-26,-10-20,-10-21,-7-10,-11 2,-13 2,-9 16,-7 18,1 25,6 22,8 25,6 28,5 19,4 4,9-12,10-15,15-17,8-13,5-10,-5-13,-4-18,7-39,1-36,8-33,-6-23,-10 3,-12 14,-9 22,-15 26,-13 26,-5 45,1 52,-4 47,2 42,5 27,-10 15,0-1,4-14,5-21,-1-38,2-54,4-68,3-54,-4-53,0-29,-12-20,-1-4,3 10,-2 29,4 34,-2 30,-4 31,2 51,5 53,6 71,5 57,3 51,3 26,1 12,1-14,0-29,0-45,0-46,6-46,9-49,15-65,8-67,11-76,11-49,1-40,4-22,-10-2,-13 20,-16 43,-11 39,-9 44,-12 46,-18 39,-13 29,1 45,-1 73,-8 80,-22 71,-27 67,-31 48,-34 22,-17-20,-12-51,7-66,19-59,18-56,13-49,23-37,15-27,17-16,8-13,9-13,1 0,-10-10,-21-4,-14-10,-10-2,7 8,15 12,16 4,21 1,19-2,15-2,19-15,21-21,14-11,8-12,-3 2,-9 11,-10 4,-14 15,-9 11,-11 14,-10 5,-7 9,-12 7,2-1,-1 2,-5 3,-15 3,-11 3,-19 2,-15 0,-8 2,7-1,17 1,15-1,16 1,9-1,8 0,-2 0,-1 0,0 0,2 0,2 0,0 0,1 0,-6 0,-1-7,-1-2,3 1,1 1,2 2,-12-5,-23 0,-19 1,1 2,10 3,12-12,19-9,25-8,24-4,27 3,15 9,9 1,3 4,0 0,-2-4,-3 3,5 4,1 5,-8-2,-5 2,-1 3,5-11,10-2,3 3,-2 5,-2-2,-4 1,-2 4,-3 3,5 4,2-5,-1 0,-1 1,-3 2,-1 2,-2 1,6 2,2 1,-1-6,-1-3,-3 1,-1 2,-1 2,5 1,2 1,-1 2,-2 0,-1 0,-3 0,0 1,-15-1,-24 0,-33 0,-25 0,-22 0,-5 0,6 0,8 0,3 0,20 0,24 0,29 0,33 0,17 0,-9 0,-25 0,-30 0,-33 0,-24 0,-21 7,-15 15,-5 10,9 7,28-3,32-8,49-9,48-7,54-6,41-17,6-14,-3-2,-23 3,-54 6,-68 5,-62 6,-44 17,-25 27,-14 13,10 6,38-7,40-19,41-28,40-20,21-14,0-9,-10-3,-20 5,-28 10,-21 9,-21 15,-9 15,17 6,20-7,13-11,6-18,-11-7,-11 3,-10 4,-7 13,-5 20,-2 15,-7 9,3 12,10 4,17-7,5-11,11-12,13-9,10-8,8-18,7-13,2-9,-4-6,-16 4,-17 9,-16 14,-12 18,-15 20,0-1,6-10,17-16,23-12,19-25,18-12,2-4,-14 7,-17 12,-19 32,-14 23,-11 15,0 9,5-10,7-18,7-23,6-18,3 8,-4 15,-1 14,-12 12,-3-4,-5-6,-3-5,3-11,7-17,6 0,6 11,5 14,3 12,1 10,-6 7,-1 5,-1 1,2 9,-5 1,0-20,1-22,3-20,-4-7,-7 0,-1-4,-3 8,2 14,-9 21,0 13,6-20,6-24,6-30,5-23,4-18,2-17,0-5,2 10,-1 13,0 28,6 28,2 33,0 35,-2 36,4 25,1 15,-2 0,-2-13,3-19,1-29,4-33,0-33,10-35,1-31,2-8,-3 2,-7 21,-6 42,-5 36,-5 35,-2 21,-1 19,5-8,3-37,-1-41,5-42,2-35,-3-19,-3-1,-2 8,-3 25,-2 27,-1 40,0 30,0 29,-1 16,-6 13,-3-4,2-25,1-43,2-41,1-37,3-17,0-3,1 23,1 40,-1 42,0 27,1 11,6-7,2-29,-1-39,6-39,0-27,-3-20,10-3,3 9,-5 11,-4 24,-5 28,-4 36,-4 30,-1 26,-1 8,-1-3,0-28,0-43,0-41,1-29,0-10,-1 2,1-2,0 20,0 25,0 30,0 36,1 18,-1 13,0 1,0-17,0-25,6-36,3-30,0-16,-2 9,4 13,8 10,6 4,0-2,2 3,-4-10,8 1,5 5,2 6,3 5,-6 12,-10 12,-8 11,-7 8,-13 4,-11 4,-5 1,-11 7,-7-5,2-2,0-9,1-3,-2-7,5 1,2-5,6 2,0-3,3 2,-7-1,0-11,5-13,7-13,5-9,4-13,4-7,9 5,9 10,9 10,7 10,5 6,2 5,2 3,13 0,5 2,-2-2,-4 1,-3-1,-5-1,4 1,0-1,-1 0,-3 0,-2 0,-2 0,-1 0,6-1,2 1,-1 0,-1 0,-3 0,-1 0,-1 0,5 0,2 0,-1 0,-15 0,-26 0,-28 0,-29 0,-20 0,-18 0,-20 0,-11 0,-13 0,4 0,4 14,3 3,9 0,17-3,18 2,9-1,23-3,26-4,30-3,40-2,64-2,72-1,45-8,23-1,-5-1,-25 3,-57 2,-64 1,-63 3,-64 0,-62 1,-43 0,-25 1,-14-1,2 0,9 1,25-1,28 7,26 2,45-1,55-8,51-10,52-5,45-11,33-3,16 4,-23 7,-51 5,-71 6,-74 4,-77 2,-65 2,-36 0,-33 7,-8 8,14 9,28 0,58-5,81-5,102-6,112-4,99-16,77-20,37-17,-7-8,-35-7,-70 7,-96 13,-85 13,-65 6,-45 7,-40 0,-24 2,-38 4,-40 4,-33 3,-24 15,-23 13,3 16,14 7,24 9,26 2,41-3,63-10,68-13,75-12,76-9,65-7,69-3,58-3,24-1,-12 1,-46 0,-70 0,-82 2,-76-1,-65 1,-49-13,-46-5,-49 1,-45 4,-45 3,-27 11,-18 11,-5 17,3 18,18 6,32 1,45-1,45 3,35-2,47-9,49-13,51-12,54-9,61-13,41-13,17-17,-18-10,-33-4,-53-8,-56-1,-46 2,-41 10,-26 6,-25 2,-28 7,-19 9,-16 7,-13 6,-3 4,3 2,20 1,42 1,50-1,54 1,58-2,54 1,36-1,23 0,-9 0,-16 0,-44 0,-57 0,-47 0,-40 0,-38 0,-23 0,-24 0,-28 0,-19 0,-4 13,18 12,24 7,32 5,30 4,28-6,26-9,31-2,23-5,35 7,28 0,32-5,32-6,22-6,3-4,-14-2,-34-3,-52-1,-51 0,-36-7,-35-1,-16-14,-10-1,-5 2,-2 5,0 6,0 11,8 12,10 11,17 8,29 5,24-3,25-7,28 5,23-3,11-6,-3-7,-3-5,-16-6,-21-15,-25-14,-23-8,-18-6,-27-3,-32-7,-29-2,-24 1,-3-5,1 8,9 11,-1 5,1 9,-6 7,-14 7,-23 10,-17 13,-3 16,9 10,15 5,28 1,31-1,31-2,35-8,44-10,47-10,47-7,40-6,42-2,23-3,-17-6,-28-16,-47-11,-51-5,-49 4,-40 1,-43-7,-29-2,-25 5,-19 11,-17 2,-30 6,-29 6,-10 6,-7 17,16 8,33 7,47-1,47 3,47-3,56-6,46-5,34-5,14-4,-11-2,-35-8,-54-3,-55-13,-39-9,-17-6,-11-2,-6 4,-9 9,-1 10,-6 6,1 7,24 2,45 3,40 1,44-1,54 1,48-1,36 0,27-1,7 1,-20-1,-39 6,-61 3,-70-1,-53-1,-45-3,-31-1,-27-1,-6-2,-3 0,15 0,20 6,25 9,25 9,32 6,52 13,58 4,53 21,47 6,15-10,-7-2,-27-12,-50-15,-80-12,-89-18,-91-22,-83-15,-45-16,-12-6,26-7,36 0,45 4,65 11,81 34,98 39,94 41,97 22,76 23,71 6,38-19,-6-25,-53-25,-87-22,-104-15,-113-17,-132-28,-134-34,-116-33,-69-14,-14 7,29 8,40 14,58 14,64 20,49 17,40 16,49 22,52 25,50 27,55 24,42 4,13 1,-15-13,-28-13,-35-11,-53-12,-60-14,-66-16,-58-17,-65-33,-42-16,-6-10,22-2,44 6,55 7,50-1,41 5,47 10,38 13,31 12,17 9,8 6,-7 4,-11 2,-18 14,-27 10,-38 2,-45-5,-40-6,-38-6,-10-11,-2-12,17-5,23-6,28-5,27-5,21-10,22-4,24 6,29 10,19 10,18 8,13 7,4 11,4 5,-10 7,-21 7,-25 6,-20 5,-22 3,-34-5,-25-8,-25-8,-12-8,-12-4,4-4,11-8,20 3,35 23,40 14,60 22,63 15,62 2,57 2,26-12,4-15,-19-17,-47-13,-56-10,-67-5,-90-17,-93-13,-58-14,-30-7,-5 5,21 3,25 9,21 9,25 10,26 12,24 14,33 11,43 15,42 1,48-7,35-9,17-8,-2-7,-19-5,-28-3,-37-9,-41-9,-55-2,-55-11,-50-7,-34 3,-18-6,-3 3,20 9,22 8,17 9,19 5,26 10,21 19,38 11,45 7,49 9,48-3,26-10,11-11,-5-10,-18-8,-30-5,-42-10,-56-11,-59-8,-58-13,-39-7,-19-15,-4-5,17-3,31 2,34 7,27 7,36 12,31 13,31 11,20 9,3 6,-5 3,-1 1,-8 0,-7 8,-13 7,-16 15,-11 8,-29 4,-40-5,-37-9,-24-11,-6-7,4-7,14-10,38-4,42-2,45 2,31 3,27 1,5 3,-6 1,-9 0,-11 2,-3-1,-5 7,-11 9,-27 2,-22-3,-17-3,-11-4,-7-4,4 5,8 21,9 18,8 14,6 4,4-3,3-6,7-13,9-13,9-12,-1-16,9-9,6-2,2 5,-6 11,-9 11,-9 8,-8 6,-5 12,-4-3</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2:06.45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858 1920,'0'-13,"0"-11,0-8,0-6,0-2,0-1,0-1,0-6,0-2,0 2,0-6,-6 1,-10-4,-7 1,-8 3,2 4,-7 11,-4 11,-3 10,0 9,1 5,0 3,2 9,-7 8,5 16,3 2,9-12,9-16,20-23,32-29,30-39,24-32,19-17,3-6,-2 9,-12 25,-23 44,-36 66,-30 72,-30 75,-23 73,-23 57,-27 41,-8 5,5-33,22-47,23-59,22-82,17-85,11-66,8-53,2-36,2-16,-7 5,-10 13,-16 23,-10 29,-5 28,-2 23,0 16,1 10,8 19,10 13,10 8,14-22,20-41,28-49,25-65,28-69,17-45,-6-20,-6 10,-16 30,-22 48,-22 68,-26 88,-29 88,-19 75,-18 53,-14 36,-3 26,9 10,14-12,15-41,11-76,9-73,5-73,4-67,0-32,1-18,0 2,-1 10,-8 24,-8 30,-3 32,-12 36,0 37,-2 26,-3 36,5 13,7 7,8-9,5-44,5-47,10-46,3-33,1-25,-2-6,-2 6,5 31,0 44,-1 50,-3 38,10 19,3 13,5-6,4-14,5-23,-5-29,-6-28,-1-36,-4-27,-5-25,-5-11,-4-12,-2 4,-2 40,-1 41,0 51,0 51,1 26,-1 12,1-8,0-17,13-26,4-31,0-44,-3-35,-4-31,-4-17,-3-15,-2 3,-7 11,-10 14,-9 25,1 27,3 24,6 17,5 19,5 8,3 3,1-14,2-27,0-21,0-10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2:31.439"/>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3040,'7'0,"2"-6,6-3,1-12,4-10,12-13,7-18,3-20,-4-8,3-22,-4-6,-3 11,-6 17,-8 30,-8 32,-6 28,-3 20,3 13,2 21,-1 9,-2-1,5-4,1-18,-1-36,10-32,3-31,-4-13,3 1,-3 4,1 14,-2 23,-4 23,-5 26,-3 23,3 11,1 3,5-1,6-30,1-33,-5-34,-4-24,-5-20,-4-9,-2-2,-1 23,-2 30,0 36,0 39,0 28,-6 10,-2 7,0-3,-5-7,1-21,1-39,4-47,3-43,2-40,-12-12,-3-17,2 5,3 20,-3 26,2 37,3 36,3 30,3 21,10 13,3 15,13 11,11 2,5-2,4-19,-5-23,-2-41,6-38,3-34,-5-28,3-26,-4-2,-10 12,-8 35,-8 43,-6 44,-3 45,-3 44,-1 30,1 24,-1 3,1 0,0-16,0-20,1-33,0-41,0-36,0-22,-13-12,-11 4,-8 8,-6 12,5 16,0 23,0 17,-2 9,5 5,-5 1,3 0,1-7,5-18,7-18,7-16,-1-6,1-7,4-11,-5-6,1-2,2 0,9 8,12 10,17 10,10 8,6 6,2 3,-1-4,0-2,-2-6,5-1,1 2,-1-4,-2 2,-2 2,-3 4,0 2,5 4,-12 1,-18 1,-18 0,-23 1,-12-1,-22 1,-6-1,-6 1,-10-1,1 0,8 0,-4 0,5 0,7 0,9 0,6 0,5 0,4 0,-6 0,0 0,0 0,28 0,31-7,32-2,30-6,27-8,17-12,15-7,4-11,-41 5,-50 10,-53 12,-40 16,-30 18,-10 6,3 2,-4 4,6-1,10 3,31-3,41-4,48-5,42-4,38-3,11-2,2-1,-44-1,-51 0,-54 0,-39 1,-32-1,-8 14,2 5,10 5,24 0,27-5,24 1,18-2,27-4,11-4,3-4,-2 3,-4 2,8-2,8-16,24-12,23-17,25-8,2 3,-4 3,-6 7,-19 9,-29-4,-49 2,-44 5,-54 6,-44 6,-29 4,-14 2,0 9,12 10,8 1,47-2,63-3,61-5,57-3,38-2,8-3,-6-6,-35-4,-48 1,-60 2,-57 1,-51 3,-33 1,-18 2,-3 0,8 0,37 0,45 1,49-1,49 0,34 0,26 0,14 0,-4 0,-25 0,-29 0,-29 0,-23 0,-28 0,-21 0,-20 0,-3 0,7 0,10 7,22 2,27-1,23-1,30 4,24 1,34-2,28-2,21-3,19-2,-4-2,-35-1,-59 0,-52-1,-55 1,-40-1,-25 1,-7 0,22 0,48 0,59 0,53 0,43 0,35 0,21 0,2 0,-14 0,-26 0,-41 0,-41 0,-36 0,-38 0,-22 0,-7 0,25 0,32 0,37 0,25 0,22 0,12 0,1-7,-7-2,-20-6,-34-1,-30 3,-28 3,-37 4,-29 2,-24 3,-20 0,-8 2,1-1,12 1,33 0,60-1,63 0,60 0,42 1,25-1,7 0,-11 0,-11-1,-23-5,-37-3,-46 0,-41 2,-34 2,-28 2,-10 1,3 2,7 0,23 0,25 0,31 1,46-1,27 0,33-6,11-3,-11-6,-17 0,-32 1,-48 4,-39 17,-37 14,-28 17,-6 8,5 3,25-7,30-11,39-10,33-9,36-6,37-5,14-2,18-14,5-11,-17-8,-25-11,-23-5,-27-1,-22 2,-19 3,-11 2,-6 2,-11 9,-10 9,-21 9,-24 14,-13 26,-14 30,-4 25,8 12,12 11,20 7,19-1,16-13,18-36,10-48,11-53,2-52,-1-25,-5-10,-4 1,-4 4,-2 16,-2 32,-8 49,-9 49,-16 34,-2 27,5 13,8 2,19-21,18-38,13-45,14-42,7-27,1-6,-1-4,-16 19,-13 28,-18 26,-8 23,-5 14,1 11,-6-1,-6-8,-14 0,0 7,6-9,7-15,8-16,6-21,5-13,2-19,2-6,0 0,1 6,-7 11,-10 15,-8 25,-14 35,-7 31,4 13,9 1,9-5,9-22,7-24,3-23,4-32,0-16,8-6,1-1,0 15,-3 22,-1 21,-3 23,-1 21,-2 9,0 2,0 4,-1-14,8-22,14-29,25-47,11-41,9-38,-1-11,-10-1,-15 18,-14 22,-12 36,-15 48,-20 42,-7 35,-6 29,-2 5,3-6,2-11,6-13,6-22,15-26,13-15,6-14,-7-5,-11 0,-5-2,6 2,9 4,10-8,10-1,19 4,9-1,2 3,-3 4,-17 4,-21 5,-20 3,-22 1,-1 1,11 1,15 0,15 0,17 0,24-1,9 0,1 0,8 0,0 0,-7 0,-21 0,-32 14,-24 3,-17 7,-11-2,-5 3,12-3,31-6,29-5,16-4,21-4,6-2,-16-2,-37 0,-29 0,-18 0,2 1,12-1,16 1,20 0,14 0,-13 0,-17 0,-22 0,-15 0,-8 7,-12 8,4 9,10 7,11 11,4-1,-1-8,-3-10,-4-8,-3-7,-2-4,-2-4,6-1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2:42"/>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1099 692,'7'0,"8"0,9 0,13-7,14-1,19-7,23-14,16-1,3 3,2 0,2 5,-13 6,-16 5,-18 6,-12 2,-10 3,-7 0,4-5,1-9,5-16,2-2,-2-3,5 5,-15 8,-20 7,-21 6,-22 5,-29 10,-24 10,-6 3,4 4,21-1,42-5,49-5,38-5,21-3,2-3,-23-1,-30-1,-42 0,-48 0,-42 1,-25-1,-7 14,-3 5,27-2,50-2,60-4,67-4,61-3,45-2,32-1,6 0,-9-1,-21 0,-63 1,-67-1,-70 1,-55 0,-36 0,-8 0,7 0,14 7,27 2,25 6,24 1,33-3,27-3,37-4,43-3,27-1,6-2,-12-6,-11-4,-24-6,-38-6,-39-1,-46-2,-42 3,-26-2,-21 4,-7 5,-6 5,8 4,8 3,7 3,10 0,32 1,30 0,30 0,32 0,35-1,29 0,29-6,3-10,-2-1,-20-5,-30-5,-38-12,-35 2,-40 6,-24 2,-18 7,-18 6,-2 6,-7 12,5 11,10 11,17 8,19 4,23 4,26-6,19-8,11-9,4-7,2-5,0-4,-9 5,-4 2,-7 12,-9 10,-7 6,-6 3,-10 3,-11-7,-9-8,-8-10,-4 0,-9-4,-4 2,0 0,2 3,3-1,2-4,1-3,-4-5,-2-2,1-2,1 13,3 3,1 5,2 7,-6 4,-2 3,1 2,8 2,4-6,2 4,-1-4,-1-2,-1-5,-8-9,-3-6,0 1,1-2,2-2,2-4,-12-1,-4-3,-4 0,0-2,-8 1,1-1,5 1,8-1,6 1,-9 0,0-13,3-11,4-2,4-2,-2-4,0-3,2-2,3-1,2-15,-5-17,6-11,3-11,2-11,7 7,2 12,-8 21,3 27,0 41,-1 38,-8 26,3 21,2 15,7 3,2-11,5-14,7-9,0-9,2-10,-2-14,-13-15,-8-10,-4-9,-2-6,1-9,-1-16,2-12,0 1,-6 7,5 0,3 6,9 0,8-3,2-4,-2-4,2-3,-1-8,-5-4,3 0,4 2,1 1,1 16,5 6,4-1,4-15,-11-14,-4-19,-4-16,1-1,5 9,5 11,4 24,4 40,3 34,7 31,17 26,11 12,6-5,3-17,8-22,-5-27,-4-25,-9-19,-10-20,-9-17,-7 7,2 12,6 12,1 16,4 9,-1 12,2 9,-1 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2:53.89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12.495"/>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48.176"/>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1,'0'0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1T16:49:21.288"/>
    </inkml:context>
    <inkml:brush xml:id="br0">
      <inkml:brushProperty name="width" value="0.2" units="cm"/>
      <inkml:brushProperty name="height" value="0.2" units="cm"/>
      <inkml:brushProperty name="color" value="#FFFFFF"/>
    </inkml:brush>
  </inkml:definitions>
  <inkml:trace contextRef="#ctx0" brushRef="#br0">1 0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1T16:49:28.214"/>
    </inkml:context>
    <inkml:brush xml:id="br0">
      <inkml:brushProperty name="width" value="0.2" units="cm"/>
      <inkml:brushProperty name="height" value="0.2" units="cm"/>
      <inkml:brushProperty name="color" value="#FFFFFF"/>
    </inkml:brush>
  </inkml:definitions>
  <inkml:trace contextRef="#ctx0" brushRef="#br0">239 160 24575,'1'16'0,"0"0"0,1 0 0,1 0 0,1 0 0,0 0 0,0-1 0,2 1 0,11 21 0,8 9 0,41 57 0,13 23 0,-58-87 0,-2 2 0,-2 0 0,-2 0 0,15 68 0,-3 10 0,-12-56 0,-1 0 0,-4 1 0,2 68 0,-11-99 0,0-15 0,-1-1 0,-3 35 0,-3-43 0,-3-18 0,-6-21 0,14 28 0,-29-72 0,-37-140 0,4-86 0,60 289 0,1 1 0,-1 0 0,-1 0 0,0 1 0,-6-13 0,9 21 0,0-1 0,1 0 0,-1 1 0,0-1 0,0 1 0,0-1 0,0 1 0,0-1 0,0 1 0,0 0 0,-1-1 0,1 1 0,0 0 0,-1 0 0,1 0 0,-1 0 0,1 0 0,-1 0 0,1 1 0,-1-1 0,0 0 0,1 1 0,-1-1 0,0 1 0,0 0 0,1 0 0,-1-1 0,0 1 0,0 0 0,1 0 0,-1 1 0,0-1 0,0 0 0,1 1 0,-1-1 0,0 1 0,0-1 0,-2 3 0,0-1 0,1 1 0,0 1 0,0-1 0,0 0 0,0 1 0,1 0 0,-1-1 0,1 1 0,0 0 0,0 0 0,1 1 0,-1-1 0,1 0 0,0 0 0,0 1 0,-1 7 0,-3 80 0,5-79 0,2 65 0,-1-60 0,1-55 0,-2 30 0,0 0 0,0 0 0,-1 0 0,1 0 0,-2 1 0,-2-11 0,4 17 0,0 0 0,0 0 0,0 0 0,0 1 0,0-1 0,0 0 0,0 0 0,0 1 0,0-1 0,0 0 0,0 0 0,0 0 0,0 1 0,-1-1 0,1 0 0,0 0 0,0 0 0,0 0 0,0 1 0,0-1 0,-1 0 0,1 0 0,0 0 0,0 0 0,0 0 0,-1 0 0,1 1 0,0-1 0,0 0 0,0 0 0,-1 0 0,1 0 0,0 0 0,0 0 0,-1 0 0,1 0 0,0 0 0,0 0 0,0 0 0,-1 0 0,1 0 0,0 0 0,0 0 0,-1 0 0,1 0 0,0 0 0,0-1 0,0 1 0,-1 0 0,1 0 0,0 0 0,0 0 0,0 0 0,0 0 0,-1-1 0,1 1 0,0 0 0,0 0 0,0 0 0,0-1 0,0 1 0,0 0 0,-1 0 0,1 0 0,0-1 0,0 1 0,0 0 0,0 0 0,-6 20 0,-3 52 0,1 103 0,8-172 0,0-33 0,-1 0 0,-12-59 0,5 74 0,1 26 0,-3 35 0,9-41 0,-36 351 0,36-355 0,1 0 0,0 0 0,0 0 0,0 0 0,-1 0 0,1 0 0,0 0 0,0 0 0,0 1 0,1-1 0,-1 0 0,0 0 0,0 0 0,0 0 0,1 0 0,-1 0 0,1-1 0,-1 1 0,1 0 0,-1 0 0,1 0 0,-1 0 0,1 0 0,0-1 0,-1 1 0,1 0 0,1 1 0,24-7 0,-14 0 0,12 1 0,-1 1 0,1 1 0,0 0 0,0 2 0,0 1 0,0 1 0,25 6 0,-11-4 0,103 16 0,51 5 0,-160-23 0,-1-1 0,0-2 0,0-2 0,42-7 0,-57 6 0,464-79 0,-345 69 0,535-30 0,-627 44 0,-25-1 0,0 0 0,1 2 0,-1 0 0,32 7 0,-35 1 0,-25-2 0,-31 1 0,-541 4 0,340-15 0,-252 3 0,456-2 0,1-2 0,-44-9 0,-30-4 0,97 16 0,1 0 0,-1-1 0,1-1 0,0 0 0,0-1 0,0 0 0,1-1 0,0 0 0,-1-1 0,2-1 0,-1 1 0,1-2 0,0 0 0,0 0 0,1-1 0,-13-15 0,-13-10 0,-2 2 0,-47-31 0,-16-14 0,87 64 0,0-2 0,2 0 0,-1 0 0,2-1 0,-12-21 0,9 15 0,0 0 0,-25-27 0,16 24 0,1 0 0,1-1 0,1-1 0,2-1 0,0 0 0,2-2 0,2 0 0,0 0 0,2-1 0,-8-35 0,13 39 0,-3-6 0,2-1 0,1 0 0,-3-56 0,9 66 0,0 4 0,0 0 0,2 0 0,0 0 0,7-32 0,-7 47 0,0 0 0,1 0 0,-1 0 0,1 1 0,0-1 0,1 0 0,-1 1 0,1 0 0,0-1 0,0 1 0,1 0 0,-1 1 0,1-1 0,-1 1 0,1-1 0,1 1 0,-1 0 0,0 1 0,1-1 0,-1 1 0,1-1 0,-1 2 0,9-3 0,-5 1 0,1 1 0,0 0 0,-1 0 0,1 1 0,0 1 0,0-1 0,0 1 0,0 1 0,0 0 0,0 0 0,0 1 0,0 0 0,10 4 0,-12-3 0,0 0 0,0 1 0,-1 0 0,0 0 0,0 1 0,0 0 0,0 0 0,-1 0 0,0 1 0,0 0 0,0 0 0,-1 0 0,0 0 0,0 1 0,0-1 0,3 10 0,1 6 0,0 0 0,-2 1 0,0 0 0,-2 0 0,0 0 0,0 25 0,-7 144 0,0 1 0,3-189 0,0-1 0,0 1 0,1-1 0,-1 0 0,1 1 0,0-1 0,0 0 0,0 0 0,0 0 0,1 0 0,-1 0 0,1 0 0,0 0 0,0 0 0,0 0 0,0-1 0,0 1 0,3 2 0,-3-4 0,1 0 0,-1 0 0,1 0 0,0 0 0,-1 0 0,1-1 0,-1 1 0,1-1 0,0 0 0,-1 0 0,1 0 0,0 0 0,0 0 0,-1 0 0,1-1 0,0 1 0,-1-1 0,1 0 0,-1 0 0,1 0 0,-1 0 0,1 0 0,3-3 0,6-3 0,-1 0 0,1-2 0,-1 1 0,0-1 0,-1-1 0,0 0 0,9-13 0,3-5 0,28-48 0,-48 73 0,-1 0 0,1 0 0,0 0 0,-1 0 0,0 0 0,0 0 0,0 0 0,0-1 0,0 1 0,-1 0 0,1-7 0,-1 9 0,0 1 0,0 0 0,0-1 0,0 1 0,0-1 0,-1 1 0,1 0 0,0-1 0,0 1 0,-1 0 0,1-1 0,0 1 0,0 0 0,-1-1 0,1 1 0,0 0 0,-1 0 0,1-1 0,0 1 0,-1 0 0,1 0 0,-1 0 0,1-1 0,0 1 0,-1 0 0,1 0 0,-1 0 0,1 0 0,0 0 0,-1 0 0,0 0 0,-26 8 0,7 2 0,1 1 0,0 2 0,0-1 0,2 2 0,-1 1 0,-26 29 0,36-35 0,0 0 0,0 0 0,1 1 0,1 1 0,0-1 0,0 1 0,1 0 0,0 0 0,1 0 0,0 1 0,1 0 0,0 0 0,1 0 0,-1 15 0,2-23 0,1 0 0,0 0 0,0 0 0,1 0 0,-1 0 0,1 0 0,0 0 0,0 0 0,0-1 0,1 1 0,-1 0 0,1 0 0,0-1 0,0 1 0,0-1 0,0 0 0,1 1 0,-1-1 0,1 0 0,0-1 0,0 1 0,0 0 0,0-1 0,1 1 0,-1-1 0,1 0 0,-1 0 0,1-1 0,0 1 0,0-1 0,-1 0 0,1 0 0,0 0 0,0 0 0,7 0 0,1-1 0,0 1 0,0-2 0,0 0 0,0 0 0,0-1 0,0-1 0,-1 0 0,1 0 0,-1-1 0,0-1 0,11-5 0,8-7 0,-1-1 0,34-27 0,-55 39 0,0 0 0,-1 0 0,0-1 0,0 0 0,-1-1 0,0 0 0,0 0 0,0 0 0,-1 0 0,-1-1 0,0 0 0,5-12 0,-9 19 0,1 0 0,-1 0 0,0 0 0,0 0 0,0 1 0,0-1 0,0 0 0,0 0 0,-1 0 0,1 0 0,-1 1 0,1-1 0,-1 0 0,0 0 0,1 1 0,-1-1 0,0 0 0,0 1 0,0-1 0,0 1 0,-1-1 0,1 1 0,0 0 0,-1-1 0,1 1 0,0 0 0,-1 0 0,0 0 0,1 0 0,-1 0 0,0 0 0,1 1 0,-1-1 0,0 0 0,0 1 0,1 0 0,-5-1 0,-7-2 0,0 1 0,0 1 0,0 0 0,-14 1 0,21 0 0,-19 0-341,0 0 0,-1 2-1,-32 7 1,21 2-6485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9:34.51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0,'1'3,"-1"-1,1 1,-1-1,1 1,0-1,0 0,0 1,0-1,0 0,1 0,-1 0,1 0,-1 0,1 0,0 0,0 0,-1-1,1 1,1-1,-1 1,2 0,53 24,-48-22,164 58,58 25,171 120,-283-147,-89-47,0 2,-2 0,0 2,42 33,61 54,-110-90,0-2,0 0,1-2,43 15,-41-17,-1 2,0 0,0 1,-1 1,0 1,-1 1,21 19,-10-3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1T16:51:39.900"/>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1T16:51:50.219"/>
    </inkml:context>
    <inkml:brush xml:id="br0">
      <inkml:brushProperty name="width" value="0.35" units="cm"/>
      <inkml:brushProperty name="height" value="0.35" units="cm"/>
      <inkml:brushProperty name="color" value="#FFFFFF"/>
    </inkml:brush>
  </inkml:definitions>
  <inkml:trace contextRef="#ctx0" brushRef="#br0">4530 1 24575,'0'1470'0,"0"-2158"0,-3 649 0,-1 1 0,-2 0 0,-1 0 0,-13-38 0,-12-58 0,28 117 0,-1 1 0,-1-1 0,0 1 0,-15-26 0,-7-20 0,27 59 0,0 0 0,0 1 0,0-1 0,0 0 0,0 1 0,-1-1 0,1 1 0,-1-1 0,1 1 0,-1 0 0,0 0 0,0-1 0,0 1 0,0 1 0,0-1 0,-4-2 0,4 4 0,0 0 0,0 0 0,0 0 0,0 0 0,0 1 0,0-1 0,0 1 0,1 0 0,-1-1 0,0 1 0,0 0 0,1 0 0,-1 0 0,0 0 0,1 0 0,-1 0 0,1 1 0,0-1 0,-1 1 0,1-1 0,0 1 0,0-1 0,0 1 0,0-1 0,-2 4 0,-115 178 0,15-22 0,84-133 0,-2-2 0,-45 46 0,53-60 0,-1-1 0,0 0 0,0-2 0,-1 1 0,-1-2 0,1 0 0,-25 8 0,-28 4 0,0-3 0,-107 12 0,48-9 0,84-13 0,0 2 0,0 2 0,-43 18 0,30-9 0,34-12 0,-1 1 0,1 0 0,-24 14 0,46-23 0,0 1 0,0-1 0,0 0 0,-1 0 0,1 0 0,0 0 0,0 0 0,0 0 0,0 0 0,-1 0 0,1 0 0,0 0 0,0 1 0,0-1 0,0 0 0,0 0 0,-1 0 0,1 0 0,0 0 0,0 1 0,0-1 0,0 0 0,0 0 0,0 0 0,0 0 0,0 1 0,0-1 0,0 0 0,0 0 0,0 0 0,0 1 0,0-1 0,0 0 0,0 0 0,0 0 0,0 1 0,0-1 0,0 0 0,0 0 0,0 0 0,0 0 0,0 1 0,0-1 0,0 0 0,0 0 0,0 0 0,0 0 0,1 1 0,-1-1 0,0 0 0,0 0 0,0 0 0,0 0 0,0 0 0,1 0 0,-1 1 0,0-1 0,0 0 0,0 0 0,19 5 0,26 0 0,237-7 0,41 2 0,-298 1 0,1 2 0,-1 0 0,0 1 0,0 1 0,0 2 0,-1 1 0,0 0 0,0 2 0,43 24 0,-37-16 0,57 25 0,-72-34 0,-23-4 0,-32-3 0,35-2 0,-737-1 0,269-2 0,402 2 0,0-2 0,0-4 0,-115-25 0,86 8 0,0 4 0,-202-13 0,-589 32 0,424 3 0,354-3 0,-130 4 0,209 0 0,-45 11 0,66-12 0,1 2 0,0 0 0,-1 0 0,1 1 0,1 0 0,-16 11 0,25-16 0,1 1 0,0 0 0,0-1 0,0 1 0,0 0 0,0 0 0,0 0 0,0 0 0,0 0 0,0 0 0,0 0 0,0 0 0,1 0 0,-1 1 0,0-1 0,1 0 0,-1 0 0,1 1 0,0-1 0,-1 0 0,1 1 0,0-1 0,0 0 0,0 1 0,0-1 0,0 0 0,0 1 0,0-1 0,0 0 0,0 1 0,1-1 0,-1 0 0,0 1 0,1-1 0,-1 0 0,1 0 0,0 1 0,-1-1 0,1 0 0,0 0 0,0 0 0,0 0 0,0 0 0,0 0 0,0 0 0,2 1 0,7 6 0,0 0 0,0-1 0,0-1 0,15 7 0,-9-4 0,7 3 0,1 0 0,0-2 0,1-1 0,0-1 0,0-1 0,1-1 0,0-1 0,33 2 0,30-3 0,100-8 0,-40-1 0,-69 4 0,106 3 0,-165 2 0,0 0 0,0 1 0,-1 2 0,0 0 0,0 1 0,22 12 0,-12-6 0,42 13 0,-56-22 0,0 0 0,0 1 0,0 0 0,17 11 0,-27-13 0,0 0 0,-1 0 0,0 1 0,0-1 0,0 1 0,0 0 0,-1 1 0,0-1 0,0 1 0,0 0 0,-1 0 0,0 0 0,3 8 0,29 81-1365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1T16:51:53.049"/>
    </inkml:context>
    <inkml:brush xml:id="br0">
      <inkml:brushProperty name="width" value="0.35" units="cm"/>
      <inkml:brushProperty name="height" value="0.35" units="cm"/>
      <inkml:brushProperty name="color" value="#FFFFFF"/>
    </inkml:brush>
  </inkml:definitions>
  <inkml:trace contextRef="#ctx0" brushRef="#br0">1 1 24575,'0'0'0,"-1"92"0,5-1 0,17 117 0,-9-112 0,-4 1 0,-9 169 0,-2-101 0,3 721-1365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1T16:51:55.558"/>
    </inkml:context>
    <inkml:brush xml:id="br0">
      <inkml:brushProperty name="width" value="0.35" units="cm"/>
      <inkml:brushProperty name="height" value="0.35" units="cm"/>
      <inkml:brushProperty name="color" value="#FFFFFF"/>
    </inkml:brush>
  </inkml:definitions>
  <inkml:trace contextRef="#ctx0" brushRef="#br0">0 1 24575,'0'13'0,"7"5"0,8 6 0,15-2 0,3 3 0,2-3 0,2 1 0,1-3 0,1-5 0,-6 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1T16:52:03.092"/>
    </inkml:context>
    <inkml:brush xml:id="br0">
      <inkml:brushProperty name="width" value="0.35" units="cm"/>
      <inkml:brushProperty name="height" value="0.35" units="cm"/>
      <inkml:brushProperty name="color" value="#FFFFFF"/>
    </inkml:brush>
  </inkml:definitions>
  <inkml:trace contextRef="#ctx0" brushRef="#br0">1175 83 24575,'-1'-1'0,"1"-1"0,-1 1 0,1-1 0,-1 1 0,1 0 0,-1-1 0,0 1 0,1 0 0,-1 0 0,0 0 0,0-1 0,0 1 0,0 0 0,0 0 0,0 0 0,0 1 0,-1-1 0,1 0 0,0 0 0,0 0 0,-1 1 0,1-1 0,0 1 0,-2-1 0,-43-12 0,32 9 0,-36-8 0,0 2 0,-1 2 0,-67-2 0,-160 12 0,109 1 0,-205-3 0,1404 0 0,-1941 0 0,1260 0-1365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1T16:52:16.970"/>
    </inkml:context>
    <inkml:brush xml:id="br0">
      <inkml:brushProperty name="width" value="0.35" units="cm"/>
      <inkml:brushProperty name="height" value="0.35" units="cm"/>
      <inkml:brushProperty name="color" value="#FFFFFF"/>
    </inkml:brush>
  </inkml:definitions>
  <inkml:trace contextRef="#ctx0" brushRef="#br0">0 1 24575,'3'1'0,"-1"0"0,0 0 0,1 0 0,-1 0 0,0 0 0,0 1 0,0-1 0,0 1 0,0 0 0,0-1 0,-1 1 0,1 0 0,0 0 0,1 4 0,9 8 0,-1-4 0,-1 0 0,0 1 0,0 0 0,-1 0 0,-1 1 0,0 0 0,-1 1 0,0 0 0,-1 0 0,0 0 0,-1 1 0,-1 0 0,0 0 0,-1 0 0,2 21 0,14 90-30,-12-93-160,-2 0-1,0 0 0,-3 1 0,0-1 1,-2 0-1,-7 50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13.032"/>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1,'7'0,"2"0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50.552"/>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16,'7'-6,"2"-3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50.910"/>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32 0,'-14'0,"-3"0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51.302"/>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456 241,'-13'0,"-12"0,-7 0,-5-7,-4-1,6-7,9-7,8-14,2 0,2 0,-2 5,-12 8,-8 9,-4 6,-2 4,5 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51.496"/>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40 15,'-6'0,"-10"-6,-1-3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51.695"/>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134 1,'-7'0,"-15"0,-11 0,-6 0,16 0,13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52.254"/>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59 1,'-7'0,"-1"6,-7 4,-1 5,3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52.448"/>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1,'0'7,"0"15,0 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52.631"/>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0,'0'7,"6"8,3 9,13 7,9 4,6 17,3 6,-5-1,-8-9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52.799"/>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1,'0'0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56.664"/>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13.249"/>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56.856"/>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5:07.312"/>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5:07.832"/>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5:08.024"/>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5:08.193"/>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5:30.663"/>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31,'0'-13,"0"-5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5:33.832"/>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16 31,'-7'-13,"-2"-5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5:34.106"/>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15,'0'-6,"0"-3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31.359"/>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32,'0'-14,"0"-3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31.55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1 753,'0'-7,"7"-15,8-10,16-14,28-32,58-49,122-89,20-9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13.43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16 1,'0'7,"0"8,0 9,0 20,-6 16,-3-2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31.73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0,'0'0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31.942"/>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67 0,'-7'0,"-8"0,-3 7,3 9,4 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32.142"/>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16 1,'-7'0,"-2"0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32.36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256 116,'-20'0,"-13"6,-7 9,-4 2,5-28,-3-53,5-15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32.57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0,'0'0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32.73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16,'0'-6,"0"-3</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32.91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120 1,'-7'6,"-1"10,0 8,-6 13,0 7,3 3,-4-7,0-10,4-3,3 0,3 2,2-4,2-6</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33.111"/>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0,'0'0,"0"0,0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33.31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1,'0'0,"0"0,0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1T16:43:33.51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1,'0'6,"0"10,0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14EEB7-24C4-41A5-BE89-5C910B9D83AF}" type="datetimeFigureOut">
              <a:rPr lang="en-US" smtClean="0"/>
              <a:t>12/21/2022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05159-1D01-4308-B7B9-CFFFEFACDD68}" type="slidenum">
              <a:rPr lang="en-US" smtClean="0"/>
              <a:t>‹#›</a:t>
            </a:fld>
            <a:endParaRPr lang="en-US"/>
          </a:p>
        </p:txBody>
      </p:sp>
    </p:spTree>
    <p:extLst>
      <p:ext uri="{BB962C8B-B14F-4D97-AF65-F5344CB8AC3E}">
        <p14:creationId xmlns:p14="http://schemas.microsoft.com/office/powerpoint/2010/main" val="424006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782EAB-09EF-437D-A78F-C43A4EBDD38B}" type="datetime1">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983CB-FB58-4752-BCB4-B36E46DA0745}" type="slidenum">
              <a:rPr lang="en-US" smtClean="0"/>
              <a:t>‹#›</a:t>
            </a:fld>
            <a:endParaRPr lang="en-US"/>
          </a:p>
        </p:txBody>
      </p:sp>
    </p:spTree>
    <p:extLst>
      <p:ext uri="{BB962C8B-B14F-4D97-AF65-F5344CB8AC3E}">
        <p14:creationId xmlns:p14="http://schemas.microsoft.com/office/powerpoint/2010/main" val="171603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695AFD-FBE7-4785-8D8E-C4FD4D3C9768}" type="datetime1">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983CB-FB58-4752-BCB4-B36E46DA0745}" type="slidenum">
              <a:rPr lang="en-US" smtClean="0"/>
              <a:t>‹#›</a:t>
            </a:fld>
            <a:endParaRPr lang="en-US"/>
          </a:p>
        </p:txBody>
      </p:sp>
    </p:spTree>
    <p:extLst>
      <p:ext uri="{BB962C8B-B14F-4D97-AF65-F5344CB8AC3E}">
        <p14:creationId xmlns:p14="http://schemas.microsoft.com/office/powerpoint/2010/main" val="120960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1B2A9A-6C78-4FAB-B21E-BCAC7D3CB8A7}" type="datetime1">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983CB-FB58-4752-BCB4-B36E46DA0745}" type="slidenum">
              <a:rPr lang="en-US" smtClean="0"/>
              <a:t>‹#›</a:t>
            </a:fld>
            <a:endParaRPr lang="en-US"/>
          </a:p>
        </p:txBody>
      </p:sp>
    </p:spTree>
    <p:extLst>
      <p:ext uri="{BB962C8B-B14F-4D97-AF65-F5344CB8AC3E}">
        <p14:creationId xmlns:p14="http://schemas.microsoft.com/office/powerpoint/2010/main" val="148129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CCC813-43ED-40AE-935F-0C61C9E0FCBF}" type="datetime1">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983CB-FB58-4752-BCB4-B36E46DA0745}" type="slidenum">
              <a:rPr lang="en-US" smtClean="0"/>
              <a:t>‹#›</a:t>
            </a:fld>
            <a:endParaRPr lang="en-US"/>
          </a:p>
        </p:txBody>
      </p:sp>
    </p:spTree>
    <p:extLst>
      <p:ext uri="{BB962C8B-B14F-4D97-AF65-F5344CB8AC3E}">
        <p14:creationId xmlns:p14="http://schemas.microsoft.com/office/powerpoint/2010/main" val="183139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E8304E-87C6-4D8C-A2B9-FA6F0195F224}" type="datetime1">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983CB-FB58-4752-BCB4-B36E46DA0745}" type="slidenum">
              <a:rPr lang="en-US" smtClean="0"/>
              <a:t>‹#›</a:t>
            </a:fld>
            <a:endParaRPr lang="en-US"/>
          </a:p>
        </p:txBody>
      </p:sp>
    </p:spTree>
    <p:extLst>
      <p:ext uri="{BB962C8B-B14F-4D97-AF65-F5344CB8AC3E}">
        <p14:creationId xmlns:p14="http://schemas.microsoft.com/office/powerpoint/2010/main" val="160993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2E63C4-60D9-44C4-92F5-030C295642BE}" type="datetime1">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983CB-FB58-4752-BCB4-B36E46DA0745}" type="slidenum">
              <a:rPr lang="en-US" smtClean="0"/>
              <a:t>‹#›</a:t>
            </a:fld>
            <a:endParaRPr lang="en-US"/>
          </a:p>
        </p:txBody>
      </p:sp>
    </p:spTree>
    <p:extLst>
      <p:ext uri="{BB962C8B-B14F-4D97-AF65-F5344CB8AC3E}">
        <p14:creationId xmlns:p14="http://schemas.microsoft.com/office/powerpoint/2010/main" val="1317126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DEE3F7-EA02-49B0-9344-84AAC3A516B3}" type="datetime1">
              <a:rPr lang="en-US" smtClean="0"/>
              <a:t>12/21/2022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5983CB-FB58-4752-BCB4-B36E46DA0745}" type="slidenum">
              <a:rPr lang="en-US" smtClean="0"/>
              <a:t>‹#›</a:t>
            </a:fld>
            <a:endParaRPr lang="en-US"/>
          </a:p>
        </p:txBody>
      </p:sp>
    </p:spTree>
    <p:extLst>
      <p:ext uri="{BB962C8B-B14F-4D97-AF65-F5344CB8AC3E}">
        <p14:creationId xmlns:p14="http://schemas.microsoft.com/office/powerpoint/2010/main" val="2868851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D46937-C043-4B8C-954D-06C2D04F3699}" type="datetime1">
              <a:rPr lang="en-US" smtClean="0"/>
              <a:t>12/21/2022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5983CB-FB58-4752-BCB4-B36E46DA0745}" type="slidenum">
              <a:rPr lang="en-US" smtClean="0"/>
              <a:t>‹#›</a:t>
            </a:fld>
            <a:endParaRPr lang="en-US"/>
          </a:p>
        </p:txBody>
      </p:sp>
    </p:spTree>
    <p:extLst>
      <p:ext uri="{BB962C8B-B14F-4D97-AF65-F5344CB8AC3E}">
        <p14:creationId xmlns:p14="http://schemas.microsoft.com/office/powerpoint/2010/main" val="169374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2B58D-5D27-4437-BCB6-7170539D5F99}" type="datetime1">
              <a:rPr lang="en-US" smtClean="0"/>
              <a:t>12/21/2022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5983CB-FB58-4752-BCB4-B36E46DA0745}" type="slidenum">
              <a:rPr lang="en-US" smtClean="0"/>
              <a:t>‹#›</a:t>
            </a:fld>
            <a:endParaRPr lang="en-US"/>
          </a:p>
        </p:txBody>
      </p:sp>
    </p:spTree>
    <p:extLst>
      <p:ext uri="{BB962C8B-B14F-4D97-AF65-F5344CB8AC3E}">
        <p14:creationId xmlns:p14="http://schemas.microsoft.com/office/powerpoint/2010/main" val="1227602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7633AC-22CF-4550-BAE5-3840DE6097CD}" type="datetime1">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983CB-FB58-4752-BCB4-B36E46DA0745}" type="slidenum">
              <a:rPr lang="en-US" smtClean="0"/>
              <a:t>‹#›</a:t>
            </a:fld>
            <a:endParaRPr lang="en-US"/>
          </a:p>
        </p:txBody>
      </p:sp>
    </p:spTree>
    <p:extLst>
      <p:ext uri="{BB962C8B-B14F-4D97-AF65-F5344CB8AC3E}">
        <p14:creationId xmlns:p14="http://schemas.microsoft.com/office/powerpoint/2010/main" val="122950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787AFC-2AD5-46AF-8D1A-313A308F1968}" type="datetime1">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983CB-FB58-4752-BCB4-B36E46DA0745}" type="slidenum">
              <a:rPr lang="en-US" smtClean="0"/>
              <a:t>‹#›</a:t>
            </a:fld>
            <a:endParaRPr lang="en-US"/>
          </a:p>
        </p:txBody>
      </p:sp>
    </p:spTree>
    <p:extLst>
      <p:ext uri="{BB962C8B-B14F-4D97-AF65-F5344CB8AC3E}">
        <p14:creationId xmlns:p14="http://schemas.microsoft.com/office/powerpoint/2010/main" val="3758225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CF5C4C-B105-41B1-BBE3-47005B8B632D}" type="datetime1">
              <a:rPr lang="en-US" smtClean="0"/>
              <a:t>12/21/2022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983CB-FB58-4752-BCB4-B36E46DA0745}" type="slidenum">
              <a:rPr lang="en-US" smtClean="0"/>
              <a:t>‹#›</a:t>
            </a:fld>
            <a:endParaRPr lang="en-US"/>
          </a:p>
        </p:txBody>
      </p:sp>
    </p:spTree>
    <p:extLst>
      <p:ext uri="{BB962C8B-B14F-4D97-AF65-F5344CB8AC3E}">
        <p14:creationId xmlns:p14="http://schemas.microsoft.com/office/powerpoint/2010/main" val="22428842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customXml" Target="../ink/ink33.xml"/><Relationship Id="rId26" Type="http://schemas.openxmlformats.org/officeDocument/2006/relationships/image" Target="../media/image120.png"/><Relationship Id="rId39" Type="http://schemas.openxmlformats.org/officeDocument/2006/relationships/customXml" Target="../ink/ink47.xml"/><Relationship Id="rId21" Type="http://schemas.openxmlformats.org/officeDocument/2006/relationships/customXml" Target="../ink/ink35.xml"/><Relationship Id="rId34" Type="http://schemas.openxmlformats.org/officeDocument/2006/relationships/image" Target="../media/image150.png"/><Relationship Id="rId42" Type="http://schemas.openxmlformats.org/officeDocument/2006/relationships/image" Target="../media/image190.png"/><Relationship Id="rId47" Type="http://schemas.openxmlformats.org/officeDocument/2006/relationships/image" Target="../media/image28.png"/><Relationship Id="rId7" Type="http://schemas.openxmlformats.org/officeDocument/2006/relationships/image" Target="../media/image62.png"/><Relationship Id="rId2" Type="http://schemas.openxmlformats.org/officeDocument/2006/relationships/image" Target="../media/image1.jpeg"/><Relationship Id="rId16" Type="http://schemas.openxmlformats.org/officeDocument/2006/relationships/customXml" Target="../ink/ink31.xml"/><Relationship Id="rId29" Type="http://schemas.openxmlformats.org/officeDocument/2006/relationships/customXml" Target="../ink/ink41.xml"/><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image" Target="../media/image80.png"/><Relationship Id="rId24" Type="http://schemas.openxmlformats.org/officeDocument/2006/relationships/customXml" Target="../ink/ink38.xml"/><Relationship Id="rId32" Type="http://schemas.openxmlformats.org/officeDocument/2006/relationships/customXml" Target="../ink/ink43.xml"/><Relationship Id="rId37" Type="http://schemas.openxmlformats.org/officeDocument/2006/relationships/customXml" Target="../ink/ink46.xml"/><Relationship Id="rId40" Type="http://schemas.openxmlformats.org/officeDocument/2006/relationships/image" Target="../media/image180.png"/><Relationship Id="rId45" Type="http://schemas.openxmlformats.org/officeDocument/2006/relationships/customXml" Target="../ink/ink50.xml"/><Relationship Id="rId5" Type="http://schemas.openxmlformats.org/officeDocument/2006/relationships/image" Target="../media/image5.png"/><Relationship Id="rId15" Type="http://schemas.openxmlformats.org/officeDocument/2006/relationships/image" Target="../media/image100.png"/><Relationship Id="rId23" Type="http://schemas.openxmlformats.org/officeDocument/2006/relationships/customXml" Target="../ink/ink37.xml"/><Relationship Id="rId28" Type="http://schemas.openxmlformats.org/officeDocument/2006/relationships/image" Target="../media/image130.png"/><Relationship Id="rId36" Type="http://schemas.openxmlformats.org/officeDocument/2006/relationships/image" Target="../media/image160.png"/><Relationship Id="rId10" Type="http://schemas.openxmlformats.org/officeDocument/2006/relationships/customXml" Target="../ink/ink28.xml"/><Relationship Id="rId19" Type="http://schemas.openxmlformats.org/officeDocument/2006/relationships/image" Target="../media/image110.png"/><Relationship Id="rId31" Type="http://schemas.openxmlformats.org/officeDocument/2006/relationships/customXml" Target="../ink/ink42.xml"/><Relationship Id="rId44" Type="http://schemas.openxmlformats.org/officeDocument/2006/relationships/image" Target="../media/image200.png"/><Relationship Id="rId4" Type="http://schemas.openxmlformats.org/officeDocument/2006/relationships/customXml" Target="../ink/ink25.xml"/><Relationship Id="rId9" Type="http://schemas.openxmlformats.org/officeDocument/2006/relationships/image" Target="../media/image75.png"/><Relationship Id="rId14" Type="http://schemas.openxmlformats.org/officeDocument/2006/relationships/customXml" Target="../ink/ink30.xml"/><Relationship Id="rId22" Type="http://schemas.openxmlformats.org/officeDocument/2006/relationships/customXml" Target="../ink/ink36.xml"/><Relationship Id="rId27" Type="http://schemas.openxmlformats.org/officeDocument/2006/relationships/customXml" Target="../ink/ink40.xml"/><Relationship Id="rId30" Type="http://schemas.openxmlformats.org/officeDocument/2006/relationships/image" Target="../media/image140.png"/><Relationship Id="rId35" Type="http://schemas.openxmlformats.org/officeDocument/2006/relationships/customXml" Target="../ink/ink45.xml"/><Relationship Id="rId43" Type="http://schemas.openxmlformats.org/officeDocument/2006/relationships/customXml" Target="../ink/ink49.xml"/><Relationship Id="rId8" Type="http://schemas.openxmlformats.org/officeDocument/2006/relationships/customXml" Target="../ink/ink27.xml"/><Relationship Id="rId3" Type="http://schemas.openxmlformats.org/officeDocument/2006/relationships/image" Target="../media/image26.png"/><Relationship Id="rId12" Type="http://schemas.openxmlformats.org/officeDocument/2006/relationships/customXml" Target="../ink/ink29.xml"/><Relationship Id="rId17" Type="http://schemas.openxmlformats.org/officeDocument/2006/relationships/customXml" Target="../ink/ink32.xml"/><Relationship Id="rId25" Type="http://schemas.openxmlformats.org/officeDocument/2006/relationships/customXml" Target="../ink/ink39.xml"/><Relationship Id="rId33" Type="http://schemas.openxmlformats.org/officeDocument/2006/relationships/customXml" Target="../ink/ink44.xml"/><Relationship Id="rId38" Type="http://schemas.openxmlformats.org/officeDocument/2006/relationships/image" Target="../media/image170.png"/><Relationship Id="rId46" Type="http://schemas.openxmlformats.org/officeDocument/2006/relationships/image" Target="../media/image210.png"/><Relationship Id="rId20" Type="http://schemas.openxmlformats.org/officeDocument/2006/relationships/customXml" Target="../ink/ink34.xml"/><Relationship Id="rId41" Type="http://schemas.openxmlformats.org/officeDocument/2006/relationships/customXml" Target="../ink/ink48.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80.png"/><Relationship Id="rId4" Type="http://schemas.openxmlformats.org/officeDocument/2006/relationships/customXml" Target="../ink/ink51.xml"/></Relationships>
</file>

<file path=ppt/slides/_rels/slide13.xml.rels><?xml version="1.0" encoding="UTF-8" standalone="yes"?>
<Relationships xmlns="http://schemas.openxmlformats.org/package/2006/relationships"><Relationship Id="rId13" Type="http://schemas.openxmlformats.org/officeDocument/2006/relationships/customXml" Target="../ink/ink55.xml"/><Relationship Id="rId18" Type="http://schemas.openxmlformats.org/officeDocument/2006/relationships/image" Target="../media/image71.png"/><Relationship Id="rId26" Type="http://schemas.openxmlformats.org/officeDocument/2006/relationships/customXml" Target="../ink/ink61.xml"/><Relationship Id="rId39" Type="http://schemas.openxmlformats.org/officeDocument/2006/relationships/customXml" Target="../ink/ink67.xml"/><Relationship Id="rId21" Type="http://schemas.openxmlformats.org/officeDocument/2006/relationships/customXml" Target="../ink/ink59.xml"/><Relationship Id="rId34" Type="http://schemas.openxmlformats.org/officeDocument/2006/relationships/image" Target="../media/image25.png"/><Relationship Id="rId42" Type="http://schemas.openxmlformats.org/officeDocument/2006/relationships/image" Target="../media/image40.png"/><Relationship Id="rId7" Type="http://schemas.openxmlformats.org/officeDocument/2006/relationships/customXml" Target="../ink/ink52.xml"/><Relationship Id="rId2" Type="http://schemas.openxmlformats.org/officeDocument/2006/relationships/image" Target="../media/image1.jpeg"/><Relationship Id="rId16" Type="http://schemas.openxmlformats.org/officeDocument/2006/relationships/image" Target="../media/image70.png"/><Relationship Id="rId29"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3.jpeg"/><Relationship Id="rId11" Type="http://schemas.openxmlformats.org/officeDocument/2006/relationships/customXml" Target="../ink/ink54.xml"/><Relationship Id="rId24" Type="http://schemas.openxmlformats.org/officeDocument/2006/relationships/image" Target="../media/image74.png"/><Relationship Id="rId32" Type="http://schemas.openxmlformats.org/officeDocument/2006/relationships/image" Target="../media/image4.jpeg"/><Relationship Id="rId37" Type="http://schemas.openxmlformats.org/officeDocument/2006/relationships/customXml" Target="../ink/ink66.xml"/><Relationship Id="rId40" Type="http://schemas.openxmlformats.org/officeDocument/2006/relationships/image" Target="../media/image39.png"/><Relationship Id="rId45" Type="http://schemas.openxmlformats.org/officeDocument/2006/relationships/image" Target="../media/image5.jpeg"/><Relationship Id="rId5" Type="http://schemas.openxmlformats.org/officeDocument/2006/relationships/image" Target="../media/image32.png"/><Relationship Id="rId15" Type="http://schemas.openxmlformats.org/officeDocument/2006/relationships/customXml" Target="../ink/ink56.xml"/><Relationship Id="rId23" Type="http://schemas.openxmlformats.org/officeDocument/2006/relationships/customXml" Target="../ink/ink60.xml"/><Relationship Id="rId28" Type="http://schemas.openxmlformats.org/officeDocument/2006/relationships/customXml" Target="../ink/ink62.xml"/><Relationship Id="rId36" Type="http://schemas.openxmlformats.org/officeDocument/2006/relationships/image" Target="../media/image37.png"/><Relationship Id="rId10" Type="http://schemas.openxmlformats.org/officeDocument/2006/relationships/image" Target="../media/image67.png"/><Relationship Id="rId19" Type="http://schemas.openxmlformats.org/officeDocument/2006/relationships/customXml" Target="../ink/ink58.xml"/><Relationship Id="rId31" Type="http://schemas.openxmlformats.org/officeDocument/2006/relationships/image" Target="../media/image36.png"/><Relationship Id="rId44" Type="http://schemas.openxmlformats.org/officeDocument/2006/relationships/image" Target="../media/image41.png"/><Relationship Id="rId4" Type="http://schemas.openxmlformats.org/officeDocument/2006/relationships/image" Target="../media/image31.png"/><Relationship Id="rId9" Type="http://schemas.openxmlformats.org/officeDocument/2006/relationships/customXml" Target="../ink/ink53.xml"/><Relationship Id="rId14" Type="http://schemas.openxmlformats.org/officeDocument/2006/relationships/image" Target="../media/image69.png"/><Relationship Id="rId22" Type="http://schemas.openxmlformats.org/officeDocument/2006/relationships/image" Target="../media/image73.png"/><Relationship Id="rId27" Type="http://schemas.openxmlformats.org/officeDocument/2006/relationships/image" Target="../media/image34.png"/><Relationship Id="rId30" Type="http://schemas.openxmlformats.org/officeDocument/2006/relationships/customXml" Target="../ink/ink63.xml"/><Relationship Id="rId35" Type="http://schemas.openxmlformats.org/officeDocument/2006/relationships/customXml" Target="../ink/ink65.xml"/><Relationship Id="rId43" Type="http://schemas.openxmlformats.org/officeDocument/2006/relationships/customXml" Target="../ink/ink69.xml"/><Relationship Id="rId8" Type="http://schemas.openxmlformats.org/officeDocument/2006/relationships/image" Target="../media/image66.png"/><Relationship Id="rId3" Type="http://schemas.openxmlformats.org/officeDocument/2006/relationships/image" Target="../media/image30.png"/><Relationship Id="rId12" Type="http://schemas.openxmlformats.org/officeDocument/2006/relationships/image" Target="../media/image68.png"/><Relationship Id="rId17" Type="http://schemas.openxmlformats.org/officeDocument/2006/relationships/customXml" Target="../ink/ink57.xml"/><Relationship Id="rId25" Type="http://schemas.openxmlformats.org/officeDocument/2006/relationships/image" Target="../media/image3.png"/><Relationship Id="rId33" Type="http://schemas.openxmlformats.org/officeDocument/2006/relationships/customXml" Target="../ink/ink64.xml"/><Relationship Id="rId38" Type="http://schemas.openxmlformats.org/officeDocument/2006/relationships/image" Target="../media/image38.png"/><Relationship Id="rId20" Type="http://schemas.openxmlformats.org/officeDocument/2006/relationships/image" Target="../media/image72.png"/><Relationship Id="rId41" Type="http://schemas.openxmlformats.org/officeDocument/2006/relationships/customXml" Target="../ink/ink68.xml"/></Relationships>
</file>

<file path=ppt/slides/_rels/slide14.xml.rels><?xml version="1.0" encoding="UTF-8" standalone="yes"?>
<Relationships xmlns="http://schemas.openxmlformats.org/package/2006/relationships"><Relationship Id="rId13" Type="http://schemas.openxmlformats.org/officeDocument/2006/relationships/customXml" Target="../ink/ink75.xml"/><Relationship Id="rId18" Type="http://schemas.openxmlformats.org/officeDocument/2006/relationships/image" Target="../media/image390.png"/><Relationship Id="rId26" Type="http://schemas.openxmlformats.org/officeDocument/2006/relationships/image" Target="../media/image43.png"/><Relationship Id="rId3" Type="http://schemas.openxmlformats.org/officeDocument/2006/relationships/customXml" Target="../ink/ink70.xml"/><Relationship Id="rId21" Type="http://schemas.openxmlformats.org/officeDocument/2006/relationships/customXml" Target="../ink/ink79.xml"/><Relationship Id="rId34" Type="http://schemas.openxmlformats.org/officeDocument/2006/relationships/image" Target="../media/image46.png"/><Relationship Id="rId7" Type="http://schemas.openxmlformats.org/officeDocument/2006/relationships/customXml" Target="../ink/ink72.xml"/><Relationship Id="rId12" Type="http://schemas.openxmlformats.org/officeDocument/2006/relationships/image" Target="../media/image360.png"/><Relationship Id="rId17" Type="http://schemas.openxmlformats.org/officeDocument/2006/relationships/customXml" Target="../ink/ink77.xml"/><Relationship Id="rId25" Type="http://schemas.openxmlformats.org/officeDocument/2006/relationships/customXml" Target="../ink/ink81.xml"/><Relationship Id="rId33" Type="http://schemas.openxmlformats.org/officeDocument/2006/relationships/customXml" Target="../ink/ink86.xml"/><Relationship Id="rId2" Type="http://schemas.openxmlformats.org/officeDocument/2006/relationships/image" Target="../media/image1.jpeg"/><Relationship Id="rId16" Type="http://schemas.openxmlformats.org/officeDocument/2006/relationships/image" Target="../media/image380.png"/><Relationship Id="rId20" Type="http://schemas.openxmlformats.org/officeDocument/2006/relationships/image" Target="../media/image400.png"/><Relationship Id="rId29" Type="http://schemas.openxmlformats.org/officeDocument/2006/relationships/customXml" Target="../ink/ink83.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customXml" Target="../ink/ink74.xml"/><Relationship Id="rId24" Type="http://schemas.openxmlformats.org/officeDocument/2006/relationships/image" Target="../media/image42.png"/><Relationship Id="rId32" Type="http://schemas.openxmlformats.org/officeDocument/2006/relationships/image" Target="../media/image45.png"/><Relationship Id="rId5" Type="http://schemas.openxmlformats.org/officeDocument/2006/relationships/customXml" Target="../ink/ink71.xml"/><Relationship Id="rId15" Type="http://schemas.openxmlformats.org/officeDocument/2006/relationships/customXml" Target="../ink/ink76.xml"/><Relationship Id="rId23" Type="http://schemas.openxmlformats.org/officeDocument/2006/relationships/customXml" Target="../ink/ink80.xml"/><Relationship Id="rId28" Type="http://schemas.openxmlformats.org/officeDocument/2006/relationships/image" Target="../media/image44.png"/><Relationship Id="rId36" Type="http://schemas.openxmlformats.org/officeDocument/2006/relationships/image" Target="../media/image47.png"/><Relationship Id="rId10" Type="http://schemas.openxmlformats.org/officeDocument/2006/relationships/image" Target="../media/image350.png"/><Relationship Id="rId19" Type="http://schemas.openxmlformats.org/officeDocument/2006/relationships/customXml" Target="../ink/ink78.xml"/><Relationship Id="rId31" Type="http://schemas.openxmlformats.org/officeDocument/2006/relationships/customXml" Target="../ink/ink85.xml"/><Relationship Id="rId4" Type="http://schemas.openxmlformats.org/officeDocument/2006/relationships/image" Target="../media/image320.png"/><Relationship Id="rId9" Type="http://schemas.openxmlformats.org/officeDocument/2006/relationships/customXml" Target="../ink/ink73.xml"/><Relationship Id="rId14" Type="http://schemas.openxmlformats.org/officeDocument/2006/relationships/image" Target="../media/image370.png"/><Relationship Id="rId22" Type="http://schemas.openxmlformats.org/officeDocument/2006/relationships/image" Target="../media/image410.png"/><Relationship Id="rId27" Type="http://schemas.openxmlformats.org/officeDocument/2006/relationships/customXml" Target="../ink/ink82.xml"/><Relationship Id="rId30" Type="http://schemas.openxmlformats.org/officeDocument/2006/relationships/customXml" Target="../ink/ink84.xml"/><Relationship Id="rId35" Type="http://schemas.openxmlformats.org/officeDocument/2006/relationships/customXml" Target="../ink/ink87.xml"/><Relationship Id="rId8" Type="http://schemas.openxmlformats.org/officeDocument/2006/relationships/image" Target="../media/image340.png"/></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customXml" Target="../ink/ink93.xml"/><Relationship Id="rId18" Type="http://schemas.openxmlformats.org/officeDocument/2006/relationships/image" Target="../media/image55.png"/><Relationship Id="rId26" Type="http://schemas.openxmlformats.org/officeDocument/2006/relationships/image" Target="../media/image59.png"/><Relationship Id="rId3" Type="http://schemas.openxmlformats.org/officeDocument/2006/relationships/customXml" Target="../ink/ink88.xml"/><Relationship Id="rId21" Type="http://schemas.openxmlformats.org/officeDocument/2006/relationships/customXml" Target="../ink/ink97.xml"/><Relationship Id="rId7" Type="http://schemas.openxmlformats.org/officeDocument/2006/relationships/customXml" Target="../ink/ink90.xml"/><Relationship Id="rId12" Type="http://schemas.openxmlformats.org/officeDocument/2006/relationships/image" Target="../media/image52.png"/><Relationship Id="rId17" Type="http://schemas.openxmlformats.org/officeDocument/2006/relationships/customXml" Target="../ink/ink95.xml"/><Relationship Id="rId25" Type="http://schemas.openxmlformats.org/officeDocument/2006/relationships/customXml" Target="../ink/ink99.xml"/><Relationship Id="rId2" Type="http://schemas.openxmlformats.org/officeDocument/2006/relationships/image" Target="../media/image1.jpeg"/><Relationship Id="rId16" Type="http://schemas.openxmlformats.org/officeDocument/2006/relationships/image" Target="../media/image54.png"/><Relationship Id="rId20" Type="http://schemas.openxmlformats.org/officeDocument/2006/relationships/image" Target="../media/image56.png"/><Relationship Id="rId29" Type="http://schemas.openxmlformats.org/officeDocument/2006/relationships/customXml" Target="../ink/ink101.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customXml" Target="../ink/ink92.xml"/><Relationship Id="rId24" Type="http://schemas.openxmlformats.org/officeDocument/2006/relationships/image" Target="../media/image58.png"/><Relationship Id="rId5" Type="http://schemas.openxmlformats.org/officeDocument/2006/relationships/customXml" Target="../ink/ink89.xml"/><Relationship Id="rId15" Type="http://schemas.openxmlformats.org/officeDocument/2006/relationships/customXml" Target="../ink/ink94.xml"/><Relationship Id="rId23" Type="http://schemas.openxmlformats.org/officeDocument/2006/relationships/customXml" Target="../ink/ink98.xml"/><Relationship Id="rId28" Type="http://schemas.openxmlformats.org/officeDocument/2006/relationships/image" Target="../media/image60.png"/><Relationship Id="rId10" Type="http://schemas.openxmlformats.org/officeDocument/2006/relationships/image" Target="../media/image51.png"/><Relationship Id="rId19" Type="http://schemas.openxmlformats.org/officeDocument/2006/relationships/customXml" Target="../ink/ink96.xml"/><Relationship Id="rId4" Type="http://schemas.openxmlformats.org/officeDocument/2006/relationships/image" Target="../media/image48.png"/><Relationship Id="rId9" Type="http://schemas.openxmlformats.org/officeDocument/2006/relationships/customXml" Target="../ink/ink91.xml"/><Relationship Id="rId14" Type="http://schemas.openxmlformats.org/officeDocument/2006/relationships/image" Target="../media/image53.png"/><Relationship Id="rId22" Type="http://schemas.openxmlformats.org/officeDocument/2006/relationships/image" Target="../media/image57.png"/><Relationship Id="rId27" Type="http://schemas.openxmlformats.org/officeDocument/2006/relationships/customXml" Target="../ink/ink100.xml"/><Relationship Id="rId30" Type="http://schemas.openxmlformats.org/officeDocument/2006/relationships/image" Target="../media/image61.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customXml" Target="../ink/ink4.xml"/><Relationship Id="rId18" Type="http://schemas.openxmlformats.org/officeDocument/2006/relationships/image" Target="../media/image13.png"/><Relationship Id="rId26" Type="http://schemas.openxmlformats.org/officeDocument/2006/relationships/image" Target="../media/image17.png"/><Relationship Id="rId39" Type="http://schemas.openxmlformats.org/officeDocument/2006/relationships/image" Target="../media/image23.png"/><Relationship Id="rId21" Type="http://schemas.openxmlformats.org/officeDocument/2006/relationships/customXml" Target="../ink/ink8.xml"/><Relationship Id="rId34" Type="http://schemas.openxmlformats.org/officeDocument/2006/relationships/customXml" Target="../ink/ink15.xml"/><Relationship Id="rId42" Type="http://schemas.openxmlformats.org/officeDocument/2006/relationships/customXml" Target="../ink/ink19.xml"/><Relationship Id="rId47" Type="http://schemas.openxmlformats.org/officeDocument/2006/relationships/image" Target="../media/image25.png"/><Relationship Id="rId7" Type="http://schemas.openxmlformats.org/officeDocument/2006/relationships/customXml" Target="../ink/ink1.xml"/><Relationship Id="rId2" Type="http://schemas.openxmlformats.org/officeDocument/2006/relationships/image" Target="../media/image1.jpeg"/><Relationship Id="rId16" Type="http://schemas.openxmlformats.org/officeDocument/2006/relationships/image" Target="../media/image12.png"/><Relationship Id="rId29" Type="http://schemas.openxmlformats.org/officeDocument/2006/relationships/customXml" Target="../ink/ink12.xml"/><Relationship Id="rId11" Type="http://schemas.openxmlformats.org/officeDocument/2006/relationships/customXml" Target="../ink/ink3.xml"/><Relationship Id="rId24" Type="http://schemas.openxmlformats.org/officeDocument/2006/relationships/image" Target="../media/image16.png"/><Relationship Id="rId32" Type="http://schemas.openxmlformats.org/officeDocument/2006/relationships/image" Target="../media/image20.png"/><Relationship Id="rId37" Type="http://schemas.openxmlformats.org/officeDocument/2006/relationships/image" Target="../media/image22.png"/><Relationship Id="rId40" Type="http://schemas.openxmlformats.org/officeDocument/2006/relationships/customXml" Target="../ink/ink18.xml"/><Relationship Id="rId45" Type="http://schemas.openxmlformats.org/officeDocument/2006/relationships/customXml" Target="../ink/ink21.xml"/><Relationship Id="rId5" Type="http://schemas.openxmlformats.org/officeDocument/2006/relationships/image" Target="../media/image5.jpeg"/><Relationship Id="rId15" Type="http://schemas.openxmlformats.org/officeDocument/2006/relationships/customXml" Target="../ink/ink5.xml"/><Relationship Id="rId23" Type="http://schemas.openxmlformats.org/officeDocument/2006/relationships/customXml" Target="../ink/ink9.xml"/><Relationship Id="rId28" Type="http://schemas.openxmlformats.org/officeDocument/2006/relationships/image" Target="../media/image18.png"/><Relationship Id="rId36" Type="http://schemas.openxmlformats.org/officeDocument/2006/relationships/customXml" Target="../ink/ink16.xml"/><Relationship Id="rId49" Type="http://schemas.openxmlformats.org/officeDocument/2006/relationships/customXml" Target="../ink/ink24.xml"/><Relationship Id="rId10" Type="http://schemas.openxmlformats.org/officeDocument/2006/relationships/image" Target="../media/image9.png"/><Relationship Id="rId19" Type="http://schemas.openxmlformats.org/officeDocument/2006/relationships/customXml" Target="../ink/ink7.xml"/><Relationship Id="rId31" Type="http://schemas.openxmlformats.org/officeDocument/2006/relationships/customXml" Target="../ink/ink13.xml"/><Relationship Id="rId44" Type="http://schemas.openxmlformats.org/officeDocument/2006/relationships/image" Target="../media/image24.png"/><Relationship Id="rId4" Type="http://schemas.openxmlformats.org/officeDocument/2006/relationships/image" Target="../media/image4.jpeg"/><Relationship Id="rId9" Type="http://schemas.openxmlformats.org/officeDocument/2006/relationships/customXml" Target="../ink/ink2.xml"/><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customXml" Target="../ink/ink11.xml"/><Relationship Id="rId30" Type="http://schemas.openxmlformats.org/officeDocument/2006/relationships/image" Target="../media/image19.png"/><Relationship Id="rId35" Type="http://schemas.openxmlformats.org/officeDocument/2006/relationships/image" Target="../media/image21.png"/><Relationship Id="rId43" Type="http://schemas.openxmlformats.org/officeDocument/2006/relationships/customXml" Target="../ink/ink20.xml"/><Relationship Id="rId48" Type="http://schemas.openxmlformats.org/officeDocument/2006/relationships/customXml" Target="../ink/ink23.xml"/><Relationship Id="rId8" Type="http://schemas.openxmlformats.org/officeDocument/2006/relationships/image" Target="../media/image8.png"/><Relationship Id="rId3" Type="http://schemas.openxmlformats.org/officeDocument/2006/relationships/image" Target="../media/image3.png"/><Relationship Id="rId12" Type="http://schemas.openxmlformats.org/officeDocument/2006/relationships/image" Target="../media/image10.png"/><Relationship Id="rId17" Type="http://schemas.openxmlformats.org/officeDocument/2006/relationships/customXml" Target="../ink/ink6.xml"/><Relationship Id="rId25" Type="http://schemas.openxmlformats.org/officeDocument/2006/relationships/customXml" Target="../ink/ink10.xml"/><Relationship Id="rId33" Type="http://schemas.openxmlformats.org/officeDocument/2006/relationships/customXml" Target="../ink/ink14.xml"/><Relationship Id="rId38" Type="http://schemas.openxmlformats.org/officeDocument/2006/relationships/customXml" Target="../ink/ink17.xml"/><Relationship Id="rId46" Type="http://schemas.openxmlformats.org/officeDocument/2006/relationships/customXml" Target="../ink/ink22.xml"/><Relationship Id="rId20" Type="http://schemas.openxmlformats.org/officeDocument/2006/relationships/image" Target="../media/image14.png"/><Relationship Id="rId41"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92140" y="1844824"/>
            <a:ext cx="472790" cy="707886"/>
          </a:xfrm>
          <a:prstGeom prst="rect">
            <a:avLst/>
          </a:prstGeom>
          <a:noFill/>
        </p:spPr>
        <p:txBody>
          <a:bodyPr wrap="square" lIns="91440" tIns="45720" rIns="91440" bIns="45720">
            <a:spAutoFit/>
          </a:bodyPr>
          <a:lstStyle/>
          <a:p>
            <a:pPr algn="ctr"/>
            <a:endParaRPr lang="en-US" sz="4000" b="1"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12960" y="163702"/>
            <a:ext cx="2360023" cy="861039"/>
          </a:xfrm>
          <a:prstGeom prst="rect">
            <a:avLst/>
          </a:prstGeom>
        </p:spPr>
      </p:pic>
      <p:sp>
        <p:nvSpPr>
          <p:cNvPr id="4" name="Slide Number Placeholder 3"/>
          <p:cNvSpPr>
            <a:spLocks noGrp="1"/>
          </p:cNvSpPr>
          <p:nvPr>
            <p:ph type="sldNum" sz="quarter" idx="12"/>
          </p:nvPr>
        </p:nvSpPr>
        <p:spPr/>
        <p:txBody>
          <a:bodyPr/>
          <a:lstStyle/>
          <a:p>
            <a:fld id="{695983CB-FB58-4752-BCB4-B36E46DA0745}" type="slidenum">
              <a:rPr lang="en-US" smtClean="0"/>
              <a:t>1</a:t>
            </a:fld>
            <a:endParaRPr lang="en-US"/>
          </a:p>
        </p:txBody>
      </p:sp>
      <p:sp>
        <p:nvSpPr>
          <p:cNvPr id="9" name="TextBox 8">
            <a:extLst>
              <a:ext uri="{FF2B5EF4-FFF2-40B4-BE49-F238E27FC236}">
                <a16:creationId xmlns:a16="http://schemas.microsoft.com/office/drawing/2014/main" id="{A9F9867E-F111-4363-A6B2-7929EC102F3D}"/>
              </a:ext>
            </a:extLst>
          </p:cNvPr>
          <p:cNvSpPr txBox="1"/>
          <p:nvPr/>
        </p:nvSpPr>
        <p:spPr>
          <a:xfrm>
            <a:off x="7356785" y="4798533"/>
            <a:ext cx="4596065" cy="264687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Presented by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Vikash Kumar      201FA07078</a:t>
            </a:r>
          </a:p>
          <a:p>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Ranjeet Kumar     </a:t>
            </a:r>
            <a:r>
              <a:rPr lang="en-US" sz="2400" dirty="0">
                <a:latin typeface="Times New Roman" panose="02020603050405020304" pitchFamily="18" charset="0"/>
                <a:cs typeface="Times New Roman" panose="02020603050405020304" pitchFamily="18" charset="0"/>
              </a:rPr>
              <a:t>201FA07082</a:t>
            </a:r>
          </a:p>
          <a:p>
            <a:r>
              <a:rPr lang="en-US"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VedPrakash</a:t>
            </a:r>
            <a:r>
              <a:rPr lang="en-IN" sz="2400" dirty="0">
                <a:latin typeface="Times New Roman" panose="02020603050405020304" pitchFamily="18" charset="0"/>
                <a:cs typeface="Times New Roman" panose="02020603050405020304" pitchFamily="18" charset="0"/>
              </a:rPr>
              <a:t> Soni    201FA07050 </a:t>
            </a:r>
          </a:p>
          <a:p>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dirty="0"/>
          </a:p>
        </p:txBody>
      </p:sp>
      <p:sp>
        <p:nvSpPr>
          <p:cNvPr id="11" name="TextBox 10">
            <a:extLst>
              <a:ext uri="{FF2B5EF4-FFF2-40B4-BE49-F238E27FC236}">
                <a16:creationId xmlns:a16="http://schemas.microsoft.com/office/drawing/2014/main" id="{7364571F-ABE2-4F11-9230-E21F151393C3}"/>
              </a:ext>
            </a:extLst>
          </p:cNvPr>
          <p:cNvSpPr txBox="1"/>
          <p:nvPr/>
        </p:nvSpPr>
        <p:spPr>
          <a:xfrm>
            <a:off x="351152" y="4981722"/>
            <a:ext cx="5813778" cy="89255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Under the guidance of :-</a:t>
            </a:r>
          </a:p>
          <a:p>
            <a:r>
              <a:rPr lang="en-US" sz="2400" dirty="0">
                <a:latin typeface="Times New Roman" panose="02020603050405020304" pitchFamily="18" charset="0"/>
                <a:cs typeface="Times New Roman" panose="02020603050405020304" pitchFamily="18" charset="0"/>
              </a:rPr>
              <a:t>Mr. Ramakrishnan R</a:t>
            </a:r>
          </a:p>
        </p:txBody>
      </p:sp>
      <p:sp>
        <p:nvSpPr>
          <p:cNvPr id="2" name="TextBox 1">
            <a:extLst>
              <a:ext uri="{FF2B5EF4-FFF2-40B4-BE49-F238E27FC236}">
                <a16:creationId xmlns:a16="http://schemas.microsoft.com/office/drawing/2014/main" id="{7B3EB56C-905E-773E-5D2B-18BAE7EC8FA7}"/>
              </a:ext>
            </a:extLst>
          </p:cNvPr>
          <p:cNvSpPr txBox="1"/>
          <p:nvPr/>
        </p:nvSpPr>
        <p:spPr>
          <a:xfrm>
            <a:off x="239150" y="6457890"/>
            <a:ext cx="2025748"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Department of IT</a:t>
            </a:r>
          </a:p>
        </p:txBody>
      </p:sp>
      <p:sp>
        <p:nvSpPr>
          <p:cNvPr id="3" name="TextBox 2">
            <a:extLst>
              <a:ext uri="{FF2B5EF4-FFF2-40B4-BE49-F238E27FC236}">
                <a16:creationId xmlns:a16="http://schemas.microsoft.com/office/drawing/2014/main" id="{7873460F-0D6B-A0C7-49A2-2C810330156A}"/>
              </a:ext>
            </a:extLst>
          </p:cNvPr>
          <p:cNvSpPr txBox="1"/>
          <p:nvPr/>
        </p:nvSpPr>
        <p:spPr>
          <a:xfrm>
            <a:off x="576037" y="111318"/>
            <a:ext cx="9593943" cy="923330"/>
          </a:xfrm>
          <a:prstGeom prst="rect">
            <a:avLst/>
          </a:prstGeom>
          <a:noFill/>
        </p:spPr>
        <p:txBody>
          <a:bodyPr wrap="square">
            <a:spAutoFit/>
          </a:bodyPr>
          <a:lstStyle/>
          <a:p>
            <a:r>
              <a:rPr lang="en-IN" sz="5400" b="1" dirty="0">
                <a:solidFill>
                  <a:srgbClr val="FF0000"/>
                </a:solidFill>
                <a:latin typeface="Times New Roman" panose="02020603050405020304" pitchFamily="18" charset="0"/>
                <a:cs typeface="Times New Roman" panose="02020603050405020304" pitchFamily="18" charset="0"/>
              </a:rPr>
              <a:t>Weather Monitoring Station</a:t>
            </a:r>
          </a:p>
        </p:txBody>
      </p:sp>
      <p:pic>
        <p:nvPicPr>
          <p:cNvPr id="2050" name="Picture 2">
            <a:extLst>
              <a:ext uri="{FF2B5EF4-FFF2-40B4-BE49-F238E27FC236}">
                <a16:creationId xmlns:a16="http://schemas.microsoft.com/office/drawing/2014/main" id="{4A5A6FC5-F5EE-68EC-2D83-E791605C6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445" y="1066984"/>
            <a:ext cx="8892372" cy="3723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33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set>
                                      <p:cBhvr>
                                        <p:cTn id="7" dur="455" fill="hold">
                                          <p:stCondLst>
                                            <p:cond delay="0"/>
                                          </p:stCondLst>
                                        </p:cTn>
                                        <p:tgtEl>
                                          <p:spTgt spid="3">
                                            <p:txEl>
                                              <p:pRg st="0" end="0"/>
                                            </p:txEl>
                                          </p:spTgt>
                                        </p:tgtEl>
                                        <p:attrNameLst>
                                          <p:attrName>style.rotation</p:attrName>
                                        </p:attrNameLst>
                                      </p:cBhvr>
                                      <p:to>
                                        <p:strVal val="-45.0"/>
                                      </p:to>
                                    </p:set>
                                    <p:anim calcmode="lin" valueType="num">
                                      <p:cBhvr>
                                        <p:cTn id="8" dur="455" fill="hold">
                                          <p:stCondLst>
                                            <p:cond delay="455"/>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53CD926-A66B-468F-AC56-49561A0A9242}"/>
              </a:ext>
            </a:extLst>
          </p:cNvPr>
          <p:cNvSpPr>
            <a:spLocks noGrp="1"/>
          </p:cNvSpPr>
          <p:nvPr>
            <p:ph type="sldNum" sz="quarter" idx="12"/>
          </p:nvPr>
        </p:nvSpPr>
        <p:spPr/>
        <p:txBody>
          <a:bodyPr/>
          <a:lstStyle/>
          <a:p>
            <a:fld id="{695983CB-FB58-4752-BCB4-B36E46DA0745}" type="slidenum">
              <a:rPr lang="en-US" smtClean="0"/>
              <a:t>10</a:t>
            </a:fld>
            <a:endParaRPr lang="en-US"/>
          </a:p>
        </p:txBody>
      </p:sp>
      <p:pic>
        <p:nvPicPr>
          <p:cNvPr id="6" name="Picture 5">
            <a:extLst>
              <a:ext uri="{FF2B5EF4-FFF2-40B4-BE49-F238E27FC236}">
                <a16:creationId xmlns:a16="http://schemas.microsoft.com/office/drawing/2014/main" id="{8370DF12-FEC6-48F9-AC71-0411FF3272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25660" y="136525"/>
            <a:ext cx="2360023" cy="861039"/>
          </a:xfrm>
          <a:prstGeom prst="rect">
            <a:avLst/>
          </a:prstGeom>
        </p:spPr>
      </p:pic>
      <p:sp>
        <p:nvSpPr>
          <p:cNvPr id="7" name="TextBox 6">
            <a:extLst>
              <a:ext uri="{FF2B5EF4-FFF2-40B4-BE49-F238E27FC236}">
                <a16:creationId xmlns:a16="http://schemas.microsoft.com/office/drawing/2014/main" id="{6224CDBC-7E65-689E-7FE5-7726D7C84C97}"/>
              </a:ext>
            </a:extLst>
          </p:cNvPr>
          <p:cNvSpPr txBox="1"/>
          <p:nvPr/>
        </p:nvSpPr>
        <p:spPr>
          <a:xfrm>
            <a:off x="239150" y="6457890"/>
            <a:ext cx="2025748"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Department of IT</a:t>
            </a:r>
          </a:p>
        </p:txBody>
      </p:sp>
      <p:sp>
        <p:nvSpPr>
          <p:cNvPr id="12" name="TextBox 11">
            <a:extLst>
              <a:ext uri="{FF2B5EF4-FFF2-40B4-BE49-F238E27FC236}">
                <a16:creationId xmlns:a16="http://schemas.microsoft.com/office/drawing/2014/main" id="{E5E2B3D4-B89B-A2DC-0F61-A63D84C27336}"/>
              </a:ext>
            </a:extLst>
          </p:cNvPr>
          <p:cNvSpPr txBox="1"/>
          <p:nvPr/>
        </p:nvSpPr>
        <p:spPr>
          <a:xfrm>
            <a:off x="3052590" y="107950"/>
            <a:ext cx="4575517"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Use Case Diagram</a:t>
            </a:r>
          </a:p>
        </p:txBody>
      </p:sp>
      <p:pic>
        <p:nvPicPr>
          <p:cNvPr id="10" name="Picture 9">
            <a:extLst>
              <a:ext uri="{FF2B5EF4-FFF2-40B4-BE49-F238E27FC236}">
                <a16:creationId xmlns:a16="http://schemas.microsoft.com/office/drawing/2014/main" id="{8D1B9992-CD30-C1E3-B350-3540B57A7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198" y="815836"/>
            <a:ext cx="8496299" cy="5754344"/>
          </a:xfrm>
          <a:prstGeom prst="rect">
            <a:avLst/>
          </a:prstGeom>
        </p:spPr>
      </p:pic>
    </p:spTree>
    <p:extLst>
      <p:ext uri="{BB962C8B-B14F-4D97-AF65-F5344CB8AC3E}">
        <p14:creationId xmlns:p14="http://schemas.microsoft.com/office/powerpoint/2010/main" val="72701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53CD926-A66B-468F-AC56-49561A0A9242}"/>
              </a:ext>
            </a:extLst>
          </p:cNvPr>
          <p:cNvSpPr>
            <a:spLocks noGrp="1"/>
          </p:cNvSpPr>
          <p:nvPr>
            <p:ph type="sldNum" sz="quarter" idx="12"/>
          </p:nvPr>
        </p:nvSpPr>
        <p:spPr/>
        <p:txBody>
          <a:bodyPr/>
          <a:lstStyle/>
          <a:p>
            <a:fld id="{695983CB-FB58-4752-BCB4-B36E46DA0745}" type="slidenum">
              <a:rPr lang="en-US" smtClean="0"/>
              <a:t>11</a:t>
            </a:fld>
            <a:endParaRPr lang="en-US"/>
          </a:p>
        </p:txBody>
      </p:sp>
      <p:pic>
        <p:nvPicPr>
          <p:cNvPr id="6" name="Picture 5">
            <a:extLst>
              <a:ext uri="{FF2B5EF4-FFF2-40B4-BE49-F238E27FC236}">
                <a16:creationId xmlns:a16="http://schemas.microsoft.com/office/drawing/2014/main" id="{8370DF12-FEC6-48F9-AC71-0411FF3272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25660" y="136525"/>
            <a:ext cx="2360023" cy="861039"/>
          </a:xfrm>
          <a:prstGeom prst="rect">
            <a:avLst/>
          </a:prstGeom>
        </p:spPr>
      </p:pic>
      <p:sp>
        <p:nvSpPr>
          <p:cNvPr id="7" name="TextBox 6">
            <a:extLst>
              <a:ext uri="{FF2B5EF4-FFF2-40B4-BE49-F238E27FC236}">
                <a16:creationId xmlns:a16="http://schemas.microsoft.com/office/drawing/2014/main" id="{6224CDBC-7E65-689E-7FE5-7726D7C84C97}"/>
              </a:ext>
            </a:extLst>
          </p:cNvPr>
          <p:cNvSpPr txBox="1"/>
          <p:nvPr/>
        </p:nvSpPr>
        <p:spPr>
          <a:xfrm>
            <a:off x="239150" y="6457890"/>
            <a:ext cx="2025748"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Department of IT</a:t>
            </a:r>
          </a:p>
        </p:txBody>
      </p:sp>
      <p:sp>
        <p:nvSpPr>
          <p:cNvPr id="4" name="TextBox 3">
            <a:extLst>
              <a:ext uri="{FF2B5EF4-FFF2-40B4-BE49-F238E27FC236}">
                <a16:creationId xmlns:a16="http://schemas.microsoft.com/office/drawing/2014/main" id="{A21DD44C-E079-00BE-AB04-40B3C9AE64C8}"/>
              </a:ext>
            </a:extLst>
          </p:cNvPr>
          <p:cNvSpPr txBox="1"/>
          <p:nvPr/>
        </p:nvSpPr>
        <p:spPr>
          <a:xfrm>
            <a:off x="3567332" y="330639"/>
            <a:ext cx="4057357"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Sequence Diagram</a:t>
            </a:r>
          </a:p>
        </p:txBody>
      </p:sp>
      <p:pic>
        <p:nvPicPr>
          <p:cNvPr id="12" name="Picture 11">
            <a:extLst>
              <a:ext uri="{FF2B5EF4-FFF2-40B4-BE49-F238E27FC236}">
                <a16:creationId xmlns:a16="http://schemas.microsoft.com/office/drawing/2014/main" id="{093BB784-B95E-6728-7B94-1538BE07A138}"/>
              </a:ext>
            </a:extLst>
          </p:cNvPr>
          <p:cNvPicPr>
            <a:picLocks noChangeAspect="1"/>
          </p:cNvPicPr>
          <p:nvPr/>
        </p:nvPicPr>
        <p:blipFill>
          <a:blip r:embed="rId3"/>
          <a:stretch>
            <a:fillRect/>
          </a:stretch>
        </p:blipFill>
        <p:spPr>
          <a:xfrm>
            <a:off x="1818820" y="1576402"/>
            <a:ext cx="7554379" cy="4201111"/>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2" name="Ink 1">
                <a:extLst>
                  <a:ext uri="{FF2B5EF4-FFF2-40B4-BE49-F238E27FC236}">
                    <a16:creationId xmlns:a16="http://schemas.microsoft.com/office/drawing/2014/main" id="{5A70B613-5778-0FA1-7D05-9F1E1322FF07}"/>
                  </a:ext>
                </a:extLst>
              </p14:cNvPr>
              <p14:cNvContentPartPr/>
              <p14:nvPr/>
            </p14:nvContentPartPr>
            <p14:xfrm>
              <a:off x="3415720" y="3250980"/>
              <a:ext cx="360" cy="360"/>
            </p14:xfrm>
          </p:contentPart>
        </mc:Choice>
        <mc:Fallback xmlns="">
          <p:pic>
            <p:nvPicPr>
              <p:cNvPr id="2" name="Ink 1">
                <a:extLst>
                  <a:ext uri="{FF2B5EF4-FFF2-40B4-BE49-F238E27FC236}">
                    <a16:creationId xmlns:a16="http://schemas.microsoft.com/office/drawing/2014/main" id="{5A70B613-5778-0FA1-7D05-9F1E1322FF07}"/>
                  </a:ext>
                </a:extLst>
              </p:cNvPr>
              <p:cNvPicPr/>
              <p:nvPr/>
            </p:nvPicPr>
            <p:blipFill>
              <a:blip r:embed="rId5"/>
              <a:stretch>
                <a:fillRect/>
              </a:stretch>
            </p:blipFill>
            <p:spPr>
              <a:xfrm>
                <a:off x="3398080" y="3142980"/>
                <a:ext cx="36000" cy="216000"/>
              </a:xfrm>
              <a:prstGeom prst="rect">
                <a:avLst/>
              </a:prstGeom>
            </p:spPr>
          </p:pic>
        </mc:Fallback>
      </mc:AlternateContent>
      <p:grpSp>
        <p:nvGrpSpPr>
          <p:cNvPr id="34" name="Group 33">
            <a:extLst>
              <a:ext uri="{FF2B5EF4-FFF2-40B4-BE49-F238E27FC236}">
                <a16:creationId xmlns:a16="http://schemas.microsoft.com/office/drawing/2014/main" id="{72B3644C-45C3-E4B8-F9B7-92A386157522}"/>
              </a:ext>
            </a:extLst>
          </p:cNvPr>
          <p:cNvGrpSpPr/>
          <p:nvPr/>
        </p:nvGrpSpPr>
        <p:grpSpPr>
          <a:xfrm>
            <a:off x="3042400" y="3352500"/>
            <a:ext cx="18360" cy="25920"/>
            <a:chOff x="3042400" y="3352500"/>
            <a:chExt cx="18360" cy="2592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3" name="Ink 22">
                  <a:extLst>
                    <a:ext uri="{FF2B5EF4-FFF2-40B4-BE49-F238E27FC236}">
                      <a16:creationId xmlns:a16="http://schemas.microsoft.com/office/drawing/2014/main" id="{73FF4D71-4E0D-AF3A-34FF-68B192A0B4FE}"/>
                    </a:ext>
                  </a:extLst>
                </p14:cNvPr>
                <p14:cNvContentPartPr/>
                <p14:nvPr/>
              </p14:nvContentPartPr>
              <p14:xfrm>
                <a:off x="3060040" y="3365100"/>
                <a:ext cx="360" cy="13320"/>
              </p14:xfrm>
            </p:contentPart>
          </mc:Choice>
          <mc:Fallback xmlns="">
            <p:pic>
              <p:nvPicPr>
                <p:cNvPr id="23" name="Ink 22">
                  <a:extLst>
                    <a:ext uri="{FF2B5EF4-FFF2-40B4-BE49-F238E27FC236}">
                      <a16:creationId xmlns:a16="http://schemas.microsoft.com/office/drawing/2014/main" id="{73FF4D71-4E0D-AF3A-34FF-68B192A0B4FE}"/>
                    </a:ext>
                  </a:extLst>
                </p:cNvPr>
                <p:cNvPicPr/>
                <p:nvPr/>
              </p:nvPicPr>
              <p:blipFill>
                <a:blip r:embed="rId7"/>
                <a:stretch>
                  <a:fillRect/>
                </a:stretch>
              </p:blipFill>
              <p:spPr>
                <a:xfrm>
                  <a:off x="3042400" y="3257460"/>
                  <a:ext cx="36000" cy="228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4" name="Ink 23">
                  <a:extLst>
                    <a:ext uri="{FF2B5EF4-FFF2-40B4-BE49-F238E27FC236}">
                      <a16:creationId xmlns:a16="http://schemas.microsoft.com/office/drawing/2014/main" id="{195F45B4-04E6-BC76-1256-E48D0EBA818A}"/>
                    </a:ext>
                  </a:extLst>
                </p14:cNvPr>
                <p14:cNvContentPartPr/>
                <p14:nvPr/>
              </p14:nvContentPartPr>
              <p14:xfrm>
                <a:off x="3060040" y="3352500"/>
                <a:ext cx="360" cy="360"/>
              </p14:xfrm>
            </p:contentPart>
          </mc:Choice>
          <mc:Fallback xmlns="">
            <p:pic>
              <p:nvPicPr>
                <p:cNvPr id="24" name="Ink 23">
                  <a:extLst>
                    <a:ext uri="{FF2B5EF4-FFF2-40B4-BE49-F238E27FC236}">
                      <a16:creationId xmlns:a16="http://schemas.microsoft.com/office/drawing/2014/main" id="{195F45B4-04E6-BC76-1256-E48D0EBA818A}"/>
                    </a:ext>
                  </a:extLst>
                </p:cNvPr>
                <p:cNvPicPr/>
                <p:nvPr/>
              </p:nvPicPr>
              <p:blipFill>
                <a:blip r:embed="rId9"/>
                <a:stretch>
                  <a:fillRect/>
                </a:stretch>
              </p:blipFill>
              <p:spPr>
                <a:xfrm>
                  <a:off x="3042400" y="324486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25" name="Ink 24">
                  <a:extLst>
                    <a:ext uri="{FF2B5EF4-FFF2-40B4-BE49-F238E27FC236}">
                      <a16:creationId xmlns:a16="http://schemas.microsoft.com/office/drawing/2014/main" id="{579FBAFD-8391-8677-1EEF-69753A1857E1}"/>
                    </a:ext>
                  </a:extLst>
                </p14:cNvPr>
                <p14:cNvContentPartPr/>
                <p14:nvPr/>
              </p14:nvContentPartPr>
              <p14:xfrm>
                <a:off x="3055360" y="3352500"/>
                <a:ext cx="5400" cy="360"/>
              </p14:xfrm>
            </p:contentPart>
          </mc:Choice>
          <mc:Fallback xmlns="">
            <p:pic>
              <p:nvPicPr>
                <p:cNvPr id="25" name="Ink 24">
                  <a:extLst>
                    <a:ext uri="{FF2B5EF4-FFF2-40B4-BE49-F238E27FC236}">
                      <a16:creationId xmlns:a16="http://schemas.microsoft.com/office/drawing/2014/main" id="{579FBAFD-8391-8677-1EEF-69753A1857E1}"/>
                    </a:ext>
                  </a:extLst>
                </p:cNvPr>
                <p:cNvPicPr/>
                <p:nvPr/>
              </p:nvPicPr>
              <p:blipFill>
                <a:blip r:embed="rId11"/>
                <a:stretch>
                  <a:fillRect/>
                </a:stretch>
              </p:blipFill>
              <p:spPr>
                <a:xfrm>
                  <a:off x="3037360" y="3244860"/>
                  <a:ext cx="4104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6" name="Ink 25">
                  <a:extLst>
                    <a:ext uri="{FF2B5EF4-FFF2-40B4-BE49-F238E27FC236}">
                      <a16:creationId xmlns:a16="http://schemas.microsoft.com/office/drawing/2014/main" id="{7E28D410-0E32-FC3D-A0B7-51F372706A01}"/>
                    </a:ext>
                  </a:extLst>
                </p14:cNvPr>
                <p14:cNvContentPartPr/>
                <p14:nvPr/>
              </p14:nvContentPartPr>
              <p14:xfrm>
                <a:off x="3042400" y="3352500"/>
                <a:ext cx="5400" cy="360"/>
              </p14:xfrm>
            </p:contentPart>
          </mc:Choice>
          <mc:Fallback xmlns="">
            <p:pic>
              <p:nvPicPr>
                <p:cNvPr id="26" name="Ink 25">
                  <a:extLst>
                    <a:ext uri="{FF2B5EF4-FFF2-40B4-BE49-F238E27FC236}">
                      <a16:creationId xmlns:a16="http://schemas.microsoft.com/office/drawing/2014/main" id="{7E28D410-0E32-FC3D-A0B7-51F372706A01}"/>
                    </a:ext>
                  </a:extLst>
                </p:cNvPr>
                <p:cNvPicPr/>
                <p:nvPr/>
              </p:nvPicPr>
              <p:blipFill>
                <a:blip r:embed="rId13"/>
                <a:stretch>
                  <a:fillRect/>
                </a:stretch>
              </p:blipFill>
              <p:spPr>
                <a:xfrm>
                  <a:off x="3024760" y="3244860"/>
                  <a:ext cx="41040" cy="216000"/>
                </a:xfrm>
                <a:prstGeom prst="rect">
                  <a:avLst/>
                </a:prstGeom>
              </p:spPr>
            </p:pic>
          </mc:Fallback>
        </mc:AlternateContent>
      </p:grpSp>
      <p:grpSp>
        <p:nvGrpSpPr>
          <p:cNvPr id="33" name="Group 32">
            <a:extLst>
              <a:ext uri="{FF2B5EF4-FFF2-40B4-BE49-F238E27FC236}">
                <a16:creationId xmlns:a16="http://schemas.microsoft.com/office/drawing/2014/main" id="{C7E316E1-A9E6-9079-A9B8-C5834BA0C126}"/>
              </a:ext>
            </a:extLst>
          </p:cNvPr>
          <p:cNvGrpSpPr/>
          <p:nvPr/>
        </p:nvGrpSpPr>
        <p:grpSpPr>
          <a:xfrm>
            <a:off x="2704360" y="-548820"/>
            <a:ext cx="3063240" cy="3584160"/>
            <a:chOff x="2704360" y="-548820"/>
            <a:chExt cx="3063240" cy="3584160"/>
          </a:xfrm>
        </p:grpSpPr>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 name="Ink 2">
                  <a:extLst>
                    <a:ext uri="{FF2B5EF4-FFF2-40B4-BE49-F238E27FC236}">
                      <a16:creationId xmlns:a16="http://schemas.microsoft.com/office/drawing/2014/main" id="{49747B2E-66F3-39AE-253C-5FAC77D7B248}"/>
                    </a:ext>
                  </a:extLst>
                </p14:cNvPr>
                <p14:cNvContentPartPr/>
                <p14:nvPr/>
              </p14:nvContentPartPr>
              <p14:xfrm>
                <a:off x="2704360" y="2983860"/>
                <a:ext cx="360" cy="360"/>
              </p14:xfrm>
            </p:contentPart>
          </mc:Choice>
          <mc:Fallback xmlns="">
            <p:pic>
              <p:nvPicPr>
                <p:cNvPr id="3" name="Ink 2">
                  <a:extLst>
                    <a:ext uri="{FF2B5EF4-FFF2-40B4-BE49-F238E27FC236}">
                      <a16:creationId xmlns:a16="http://schemas.microsoft.com/office/drawing/2014/main" id="{49747B2E-66F3-39AE-253C-5FAC77D7B248}"/>
                    </a:ext>
                  </a:extLst>
                </p:cNvPr>
                <p:cNvPicPr/>
                <p:nvPr/>
              </p:nvPicPr>
              <p:blipFill>
                <a:blip r:embed="rId15"/>
                <a:stretch>
                  <a:fillRect/>
                </a:stretch>
              </p:blipFill>
              <p:spPr>
                <a:xfrm>
                  <a:off x="2686720" y="287622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8" name="Ink 7">
                  <a:extLst>
                    <a:ext uri="{FF2B5EF4-FFF2-40B4-BE49-F238E27FC236}">
                      <a16:creationId xmlns:a16="http://schemas.microsoft.com/office/drawing/2014/main" id="{DB77429B-3120-C233-E913-1D98BCB6CEC7}"/>
                    </a:ext>
                  </a:extLst>
                </p14:cNvPr>
                <p14:cNvContentPartPr/>
                <p14:nvPr/>
              </p14:nvContentPartPr>
              <p14:xfrm>
                <a:off x="2704360" y="2983860"/>
                <a:ext cx="360" cy="360"/>
              </p14:xfrm>
            </p:contentPart>
          </mc:Choice>
          <mc:Fallback xmlns="">
            <p:pic>
              <p:nvPicPr>
                <p:cNvPr id="8" name="Ink 7">
                  <a:extLst>
                    <a:ext uri="{FF2B5EF4-FFF2-40B4-BE49-F238E27FC236}">
                      <a16:creationId xmlns:a16="http://schemas.microsoft.com/office/drawing/2014/main" id="{DB77429B-3120-C233-E913-1D98BCB6CEC7}"/>
                    </a:ext>
                  </a:extLst>
                </p:cNvPr>
                <p:cNvPicPr/>
                <p:nvPr/>
              </p:nvPicPr>
              <p:blipFill>
                <a:blip r:embed="rId15"/>
                <a:stretch>
                  <a:fillRect/>
                </a:stretch>
              </p:blipFill>
              <p:spPr>
                <a:xfrm>
                  <a:off x="2686720" y="287622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9" name="Ink 8">
                  <a:extLst>
                    <a:ext uri="{FF2B5EF4-FFF2-40B4-BE49-F238E27FC236}">
                      <a16:creationId xmlns:a16="http://schemas.microsoft.com/office/drawing/2014/main" id="{7528B42E-496B-3713-2FC3-9056D4EE9EE3}"/>
                    </a:ext>
                  </a:extLst>
                </p14:cNvPr>
                <p14:cNvContentPartPr/>
                <p14:nvPr/>
              </p14:nvContentPartPr>
              <p14:xfrm>
                <a:off x="2704360" y="2983860"/>
                <a:ext cx="360" cy="360"/>
              </p14:xfrm>
            </p:contentPart>
          </mc:Choice>
          <mc:Fallback xmlns="">
            <p:pic>
              <p:nvPicPr>
                <p:cNvPr id="9" name="Ink 8">
                  <a:extLst>
                    <a:ext uri="{FF2B5EF4-FFF2-40B4-BE49-F238E27FC236}">
                      <a16:creationId xmlns:a16="http://schemas.microsoft.com/office/drawing/2014/main" id="{7528B42E-496B-3713-2FC3-9056D4EE9EE3}"/>
                    </a:ext>
                  </a:extLst>
                </p:cNvPr>
                <p:cNvPicPr/>
                <p:nvPr/>
              </p:nvPicPr>
              <p:blipFill>
                <a:blip r:embed="rId15"/>
                <a:stretch>
                  <a:fillRect/>
                </a:stretch>
              </p:blipFill>
              <p:spPr>
                <a:xfrm>
                  <a:off x="2686720" y="287622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1" name="Ink 10">
                  <a:extLst>
                    <a:ext uri="{FF2B5EF4-FFF2-40B4-BE49-F238E27FC236}">
                      <a16:creationId xmlns:a16="http://schemas.microsoft.com/office/drawing/2014/main" id="{362EA2C2-C18D-9E2B-5F3C-6BD685A5E3ED}"/>
                    </a:ext>
                  </a:extLst>
                </p14:cNvPr>
                <p14:cNvContentPartPr/>
                <p14:nvPr/>
              </p14:nvContentPartPr>
              <p14:xfrm>
                <a:off x="3276040" y="2171340"/>
                <a:ext cx="360" cy="360"/>
              </p14:xfrm>
            </p:contentPart>
          </mc:Choice>
          <mc:Fallback xmlns="">
            <p:pic>
              <p:nvPicPr>
                <p:cNvPr id="11" name="Ink 10">
                  <a:extLst>
                    <a:ext uri="{FF2B5EF4-FFF2-40B4-BE49-F238E27FC236}">
                      <a16:creationId xmlns:a16="http://schemas.microsoft.com/office/drawing/2014/main" id="{362EA2C2-C18D-9E2B-5F3C-6BD685A5E3ED}"/>
                    </a:ext>
                  </a:extLst>
                </p:cNvPr>
                <p:cNvPicPr/>
                <p:nvPr/>
              </p:nvPicPr>
              <p:blipFill>
                <a:blip r:embed="rId19"/>
                <a:stretch>
                  <a:fillRect/>
                </a:stretch>
              </p:blipFill>
              <p:spPr>
                <a:xfrm>
                  <a:off x="3258400" y="206334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3" name="Ink 12">
                  <a:extLst>
                    <a:ext uri="{FF2B5EF4-FFF2-40B4-BE49-F238E27FC236}">
                      <a16:creationId xmlns:a16="http://schemas.microsoft.com/office/drawing/2014/main" id="{F7D98299-AD6B-0DE7-2EED-36C32A28E6AB}"/>
                    </a:ext>
                  </a:extLst>
                </p14:cNvPr>
                <p14:cNvContentPartPr/>
                <p14:nvPr/>
              </p14:nvContentPartPr>
              <p14:xfrm>
                <a:off x="3276040" y="2171340"/>
                <a:ext cx="360" cy="360"/>
              </p14:xfrm>
            </p:contentPart>
          </mc:Choice>
          <mc:Fallback xmlns="">
            <p:pic>
              <p:nvPicPr>
                <p:cNvPr id="13" name="Ink 12">
                  <a:extLst>
                    <a:ext uri="{FF2B5EF4-FFF2-40B4-BE49-F238E27FC236}">
                      <a16:creationId xmlns:a16="http://schemas.microsoft.com/office/drawing/2014/main" id="{F7D98299-AD6B-0DE7-2EED-36C32A28E6AB}"/>
                    </a:ext>
                  </a:extLst>
                </p:cNvPr>
                <p:cNvPicPr/>
                <p:nvPr/>
              </p:nvPicPr>
              <p:blipFill>
                <a:blip r:embed="rId19"/>
                <a:stretch>
                  <a:fillRect/>
                </a:stretch>
              </p:blipFill>
              <p:spPr>
                <a:xfrm>
                  <a:off x="3258400" y="206334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14" name="Ink 13">
                  <a:extLst>
                    <a:ext uri="{FF2B5EF4-FFF2-40B4-BE49-F238E27FC236}">
                      <a16:creationId xmlns:a16="http://schemas.microsoft.com/office/drawing/2014/main" id="{7F2A6612-7B2D-10ED-738D-2F7B820368D9}"/>
                    </a:ext>
                  </a:extLst>
                </p14:cNvPr>
                <p14:cNvContentPartPr/>
                <p14:nvPr/>
              </p14:nvContentPartPr>
              <p14:xfrm>
                <a:off x="3276040" y="2171340"/>
                <a:ext cx="360" cy="360"/>
              </p14:xfrm>
            </p:contentPart>
          </mc:Choice>
          <mc:Fallback xmlns="">
            <p:pic>
              <p:nvPicPr>
                <p:cNvPr id="14" name="Ink 13">
                  <a:extLst>
                    <a:ext uri="{FF2B5EF4-FFF2-40B4-BE49-F238E27FC236}">
                      <a16:creationId xmlns:a16="http://schemas.microsoft.com/office/drawing/2014/main" id="{7F2A6612-7B2D-10ED-738D-2F7B820368D9}"/>
                    </a:ext>
                  </a:extLst>
                </p:cNvPr>
                <p:cNvPicPr/>
                <p:nvPr/>
              </p:nvPicPr>
              <p:blipFill>
                <a:blip r:embed="rId19"/>
                <a:stretch>
                  <a:fillRect/>
                </a:stretch>
              </p:blipFill>
              <p:spPr>
                <a:xfrm>
                  <a:off x="3258400" y="206334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5" name="Ink 14">
                  <a:extLst>
                    <a:ext uri="{FF2B5EF4-FFF2-40B4-BE49-F238E27FC236}">
                      <a16:creationId xmlns:a16="http://schemas.microsoft.com/office/drawing/2014/main" id="{FD6A657A-182D-B47E-AF7E-9770E99F0B05}"/>
                    </a:ext>
                  </a:extLst>
                </p14:cNvPr>
                <p14:cNvContentPartPr/>
                <p14:nvPr/>
              </p14:nvContentPartPr>
              <p14:xfrm>
                <a:off x="3276040" y="2171340"/>
                <a:ext cx="360" cy="360"/>
              </p14:xfrm>
            </p:contentPart>
          </mc:Choice>
          <mc:Fallback xmlns="">
            <p:pic>
              <p:nvPicPr>
                <p:cNvPr id="15" name="Ink 14">
                  <a:extLst>
                    <a:ext uri="{FF2B5EF4-FFF2-40B4-BE49-F238E27FC236}">
                      <a16:creationId xmlns:a16="http://schemas.microsoft.com/office/drawing/2014/main" id="{FD6A657A-182D-B47E-AF7E-9770E99F0B05}"/>
                    </a:ext>
                  </a:extLst>
                </p:cNvPr>
                <p:cNvPicPr/>
                <p:nvPr/>
              </p:nvPicPr>
              <p:blipFill>
                <a:blip r:embed="rId19"/>
                <a:stretch>
                  <a:fillRect/>
                </a:stretch>
              </p:blipFill>
              <p:spPr>
                <a:xfrm>
                  <a:off x="3258400" y="206334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16" name="Ink 15">
                  <a:extLst>
                    <a:ext uri="{FF2B5EF4-FFF2-40B4-BE49-F238E27FC236}">
                      <a16:creationId xmlns:a16="http://schemas.microsoft.com/office/drawing/2014/main" id="{8C724759-9C4F-3D64-003E-858C32A6269C}"/>
                    </a:ext>
                  </a:extLst>
                </p14:cNvPr>
                <p14:cNvContentPartPr/>
                <p14:nvPr/>
              </p14:nvContentPartPr>
              <p14:xfrm>
                <a:off x="3276040" y="2171340"/>
                <a:ext cx="360" cy="360"/>
              </p14:xfrm>
            </p:contentPart>
          </mc:Choice>
          <mc:Fallback xmlns="">
            <p:pic>
              <p:nvPicPr>
                <p:cNvPr id="16" name="Ink 15">
                  <a:extLst>
                    <a:ext uri="{FF2B5EF4-FFF2-40B4-BE49-F238E27FC236}">
                      <a16:creationId xmlns:a16="http://schemas.microsoft.com/office/drawing/2014/main" id="{8C724759-9C4F-3D64-003E-858C32A6269C}"/>
                    </a:ext>
                  </a:extLst>
                </p:cNvPr>
                <p:cNvPicPr/>
                <p:nvPr/>
              </p:nvPicPr>
              <p:blipFill>
                <a:blip r:embed="rId19"/>
                <a:stretch>
                  <a:fillRect/>
                </a:stretch>
              </p:blipFill>
              <p:spPr>
                <a:xfrm>
                  <a:off x="3258400" y="206334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7" name="Ink 16">
                  <a:extLst>
                    <a:ext uri="{FF2B5EF4-FFF2-40B4-BE49-F238E27FC236}">
                      <a16:creationId xmlns:a16="http://schemas.microsoft.com/office/drawing/2014/main" id="{4BAEBEAF-C118-53B4-DD63-BE576F6C3206}"/>
                    </a:ext>
                  </a:extLst>
                </p14:cNvPr>
                <p14:cNvContentPartPr/>
                <p14:nvPr/>
              </p14:nvContentPartPr>
              <p14:xfrm>
                <a:off x="3276040" y="2171340"/>
                <a:ext cx="360" cy="360"/>
              </p14:xfrm>
            </p:contentPart>
          </mc:Choice>
          <mc:Fallback xmlns="">
            <p:pic>
              <p:nvPicPr>
                <p:cNvPr id="17" name="Ink 16">
                  <a:extLst>
                    <a:ext uri="{FF2B5EF4-FFF2-40B4-BE49-F238E27FC236}">
                      <a16:creationId xmlns:a16="http://schemas.microsoft.com/office/drawing/2014/main" id="{4BAEBEAF-C118-53B4-DD63-BE576F6C3206}"/>
                    </a:ext>
                  </a:extLst>
                </p:cNvPr>
                <p:cNvPicPr/>
                <p:nvPr/>
              </p:nvPicPr>
              <p:blipFill>
                <a:blip r:embed="rId19"/>
                <a:stretch>
                  <a:fillRect/>
                </a:stretch>
              </p:blipFill>
              <p:spPr>
                <a:xfrm>
                  <a:off x="3258400" y="206334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18" name="Ink 17">
                  <a:extLst>
                    <a:ext uri="{FF2B5EF4-FFF2-40B4-BE49-F238E27FC236}">
                      <a16:creationId xmlns:a16="http://schemas.microsoft.com/office/drawing/2014/main" id="{E868A6CC-3700-F3B7-4B32-D411548405E5}"/>
                    </a:ext>
                  </a:extLst>
                </p14:cNvPr>
                <p14:cNvContentPartPr/>
                <p14:nvPr/>
              </p14:nvContentPartPr>
              <p14:xfrm>
                <a:off x="3250480" y="-548820"/>
                <a:ext cx="2517120" cy="2720520"/>
              </p14:xfrm>
            </p:contentPart>
          </mc:Choice>
          <mc:Fallback xmlns="">
            <p:pic>
              <p:nvPicPr>
                <p:cNvPr id="18" name="Ink 17">
                  <a:extLst>
                    <a:ext uri="{FF2B5EF4-FFF2-40B4-BE49-F238E27FC236}">
                      <a16:creationId xmlns:a16="http://schemas.microsoft.com/office/drawing/2014/main" id="{E868A6CC-3700-F3B7-4B32-D411548405E5}"/>
                    </a:ext>
                  </a:extLst>
                </p:cNvPr>
                <p:cNvPicPr/>
                <p:nvPr/>
              </p:nvPicPr>
              <p:blipFill>
                <a:blip r:embed="rId26"/>
                <a:stretch>
                  <a:fillRect/>
                </a:stretch>
              </p:blipFill>
              <p:spPr>
                <a:xfrm>
                  <a:off x="3232840" y="-656460"/>
                  <a:ext cx="2552760" cy="2936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19" name="Ink 18">
                  <a:extLst>
                    <a:ext uri="{FF2B5EF4-FFF2-40B4-BE49-F238E27FC236}">
                      <a16:creationId xmlns:a16="http://schemas.microsoft.com/office/drawing/2014/main" id="{64AB9A82-7FD6-A126-5B3C-6EE65BF9B44B}"/>
                    </a:ext>
                  </a:extLst>
                </p14:cNvPr>
                <p14:cNvContentPartPr/>
                <p14:nvPr/>
              </p14:nvContentPartPr>
              <p14:xfrm>
                <a:off x="4749160" y="456660"/>
                <a:ext cx="360" cy="360"/>
              </p14:xfrm>
            </p:contentPart>
          </mc:Choice>
          <mc:Fallback xmlns="">
            <p:pic>
              <p:nvPicPr>
                <p:cNvPr id="19" name="Ink 18">
                  <a:extLst>
                    <a:ext uri="{FF2B5EF4-FFF2-40B4-BE49-F238E27FC236}">
                      <a16:creationId xmlns:a16="http://schemas.microsoft.com/office/drawing/2014/main" id="{64AB9A82-7FD6-A126-5B3C-6EE65BF9B44B}"/>
                    </a:ext>
                  </a:extLst>
                </p:cNvPr>
                <p:cNvPicPr/>
                <p:nvPr/>
              </p:nvPicPr>
              <p:blipFill>
                <a:blip r:embed="rId28"/>
                <a:stretch>
                  <a:fillRect/>
                </a:stretch>
              </p:blipFill>
              <p:spPr>
                <a:xfrm>
                  <a:off x="4731520" y="34902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20" name="Ink 19">
                  <a:extLst>
                    <a:ext uri="{FF2B5EF4-FFF2-40B4-BE49-F238E27FC236}">
                      <a16:creationId xmlns:a16="http://schemas.microsoft.com/office/drawing/2014/main" id="{007F72CB-6607-78D5-1882-D52E4B0CAE59}"/>
                    </a:ext>
                  </a:extLst>
                </p14:cNvPr>
                <p14:cNvContentPartPr/>
                <p14:nvPr/>
              </p14:nvContentPartPr>
              <p14:xfrm>
                <a:off x="4393480" y="584100"/>
                <a:ext cx="360" cy="360"/>
              </p14:xfrm>
            </p:contentPart>
          </mc:Choice>
          <mc:Fallback xmlns="">
            <p:pic>
              <p:nvPicPr>
                <p:cNvPr id="20" name="Ink 19">
                  <a:extLst>
                    <a:ext uri="{FF2B5EF4-FFF2-40B4-BE49-F238E27FC236}">
                      <a16:creationId xmlns:a16="http://schemas.microsoft.com/office/drawing/2014/main" id="{007F72CB-6607-78D5-1882-D52E4B0CAE59}"/>
                    </a:ext>
                  </a:extLst>
                </p:cNvPr>
                <p:cNvPicPr/>
                <p:nvPr/>
              </p:nvPicPr>
              <p:blipFill>
                <a:blip r:embed="rId30"/>
                <a:stretch>
                  <a:fillRect/>
                </a:stretch>
              </p:blipFill>
              <p:spPr>
                <a:xfrm>
                  <a:off x="4375840" y="47610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21" name="Ink 20">
                  <a:extLst>
                    <a:ext uri="{FF2B5EF4-FFF2-40B4-BE49-F238E27FC236}">
                      <a16:creationId xmlns:a16="http://schemas.microsoft.com/office/drawing/2014/main" id="{67C53281-AAE3-4C4A-CD78-A12753F80D44}"/>
                    </a:ext>
                  </a:extLst>
                </p14:cNvPr>
                <p14:cNvContentPartPr/>
                <p14:nvPr/>
              </p14:nvContentPartPr>
              <p14:xfrm>
                <a:off x="4393480" y="584100"/>
                <a:ext cx="360" cy="360"/>
              </p14:xfrm>
            </p:contentPart>
          </mc:Choice>
          <mc:Fallback xmlns="">
            <p:pic>
              <p:nvPicPr>
                <p:cNvPr id="21" name="Ink 20">
                  <a:extLst>
                    <a:ext uri="{FF2B5EF4-FFF2-40B4-BE49-F238E27FC236}">
                      <a16:creationId xmlns:a16="http://schemas.microsoft.com/office/drawing/2014/main" id="{67C53281-AAE3-4C4A-CD78-A12753F80D44}"/>
                    </a:ext>
                  </a:extLst>
                </p:cNvPr>
                <p:cNvPicPr/>
                <p:nvPr/>
              </p:nvPicPr>
              <p:blipFill>
                <a:blip r:embed="rId30"/>
                <a:stretch>
                  <a:fillRect/>
                </a:stretch>
              </p:blipFill>
              <p:spPr>
                <a:xfrm>
                  <a:off x="4375840" y="47610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22" name="Ink 21">
                  <a:extLst>
                    <a:ext uri="{FF2B5EF4-FFF2-40B4-BE49-F238E27FC236}">
                      <a16:creationId xmlns:a16="http://schemas.microsoft.com/office/drawing/2014/main" id="{67C22311-8B2E-E397-8299-A52CBC64A501}"/>
                    </a:ext>
                  </a:extLst>
                </p14:cNvPr>
                <p14:cNvContentPartPr/>
                <p14:nvPr/>
              </p14:nvContentPartPr>
              <p14:xfrm>
                <a:off x="4393480" y="584100"/>
                <a:ext cx="360" cy="360"/>
              </p14:xfrm>
            </p:contentPart>
          </mc:Choice>
          <mc:Fallback xmlns="">
            <p:pic>
              <p:nvPicPr>
                <p:cNvPr id="22" name="Ink 21">
                  <a:extLst>
                    <a:ext uri="{FF2B5EF4-FFF2-40B4-BE49-F238E27FC236}">
                      <a16:creationId xmlns:a16="http://schemas.microsoft.com/office/drawing/2014/main" id="{67C22311-8B2E-E397-8299-A52CBC64A501}"/>
                    </a:ext>
                  </a:extLst>
                </p:cNvPr>
                <p:cNvPicPr/>
                <p:nvPr/>
              </p:nvPicPr>
              <p:blipFill>
                <a:blip r:embed="rId30"/>
                <a:stretch>
                  <a:fillRect/>
                </a:stretch>
              </p:blipFill>
              <p:spPr>
                <a:xfrm>
                  <a:off x="4375840" y="47610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27" name="Ink 26">
                  <a:extLst>
                    <a:ext uri="{FF2B5EF4-FFF2-40B4-BE49-F238E27FC236}">
                      <a16:creationId xmlns:a16="http://schemas.microsoft.com/office/drawing/2014/main" id="{BD1431F7-826E-D4DE-BE21-BFFAB69897E9}"/>
                    </a:ext>
                  </a:extLst>
                </p14:cNvPr>
                <p14:cNvContentPartPr/>
                <p14:nvPr/>
              </p14:nvContentPartPr>
              <p14:xfrm>
                <a:off x="3001720" y="2044260"/>
                <a:ext cx="7920" cy="13320"/>
              </p14:xfrm>
            </p:contentPart>
          </mc:Choice>
          <mc:Fallback xmlns="">
            <p:pic>
              <p:nvPicPr>
                <p:cNvPr id="27" name="Ink 26">
                  <a:extLst>
                    <a:ext uri="{FF2B5EF4-FFF2-40B4-BE49-F238E27FC236}">
                      <a16:creationId xmlns:a16="http://schemas.microsoft.com/office/drawing/2014/main" id="{BD1431F7-826E-D4DE-BE21-BFFAB69897E9}"/>
                    </a:ext>
                  </a:extLst>
                </p:cNvPr>
                <p:cNvPicPr/>
                <p:nvPr/>
              </p:nvPicPr>
              <p:blipFill>
                <a:blip r:embed="rId34"/>
                <a:stretch>
                  <a:fillRect/>
                </a:stretch>
              </p:blipFill>
              <p:spPr>
                <a:xfrm>
                  <a:off x="2983720" y="1936260"/>
                  <a:ext cx="43560" cy="228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28" name="Ink 27">
                  <a:extLst>
                    <a:ext uri="{FF2B5EF4-FFF2-40B4-BE49-F238E27FC236}">
                      <a16:creationId xmlns:a16="http://schemas.microsoft.com/office/drawing/2014/main" id="{CFD3F239-3FD2-0991-7647-C616374C772C}"/>
                    </a:ext>
                  </a:extLst>
                </p14:cNvPr>
                <p14:cNvContentPartPr/>
                <p14:nvPr/>
              </p14:nvContentPartPr>
              <p14:xfrm>
                <a:off x="2958880" y="2026620"/>
                <a:ext cx="360" cy="5400"/>
              </p14:xfrm>
            </p:contentPart>
          </mc:Choice>
          <mc:Fallback xmlns="">
            <p:pic>
              <p:nvPicPr>
                <p:cNvPr id="28" name="Ink 27">
                  <a:extLst>
                    <a:ext uri="{FF2B5EF4-FFF2-40B4-BE49-F238E27FC236}">
                      <a16:creationId xmlns:a16="http://schemas.microsoft.com/office/drawing/2014/main" id="{CFD3F239-3FD2-0991-7647-C616374C772C}"/>
                    </a:ext>
                  </a:extLst>
                </p:cNvPr>
                <p:cNvPicPr/>
                <p:nvPr/>
              </p:nvPicPr>
              <p:blipFill>
                <a:blip r:embed="rId36"/>
                <a:stretch>
                  <a:fillRect/>
                </a:stretch>
              </p:blipFill>
              <p:spPr>
                <a:xfrm>
                  <a:off x="2940880" y="1918620"/>
                  <a:ext cx="36000" cy="221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29" name="Ink 28">
                  <a:extLst>
                    <a:ext uri="{FF2B5EF4-FFF2-40B4-BE49-F238E27FC236}">
                      <a16:creationId xmlns:a16="http://schemas.microsoft.com/office/drawing/2014/main" id="{89B682F9-AD88-177D-D7B8-C8D4F0FC71D6}"/>
                    </a:ext>
                  </a:extLst>
                </p14:cNvPr>
                <p14:cNvContentPartPr/>
                <p14:nvPr/>
              </p14:nvContentPartPr>
              <p14:xfrm>
                <a:off x="2953840" y="2018700"/>
                <a:ext cx="5400" cy="360"/>
              </p14:xfrm>
            </p:contentPart>
          </mc:Choice>
          <mc:Fallback xmlns="">
            <p:pic>
              <p:nvPicPr>
                <p:cNvPr id="29" name="Ink 28">
                  <a:extLst>
                    <a:ext uri="{FF2B5EF4-FFF2-40B4-BE49-F238E27FC236}">
                      <a16:creationId xmlns:a16="http://schemas.microsoft.com/office/drawing/2014/main" id="{89B682F9-AD88-177D-D7B8-C8D4F0FC71D6}"/>
                    </a:ext>
                  </a:extLst>
                </p:cNvPr>
                <p:cNvPicPr/>
                <p:nvPr/>
              </p:nvPicPr>
              <p:blipFill>
                <a:blip r:embed="rId38"/>
                <a:stretch>
                  <a:fillRect/>
                </a:stretch>
              </p:blipFill>
              <p:spPr>
                <a:xfrm>
                  <a:off x="2935840" y="1910700"/>
                  <a:ext cx="4104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
              <p14:nvContentPartPr>
                <p14:cNvPr id="30" name="Ink 29">
                  <a:extLst>
                    <a:ext uri="{FF2B5EF4-FFF2-40B4-BE49-F238E27FC236}">
                      <a16:creationId xmlns:a16="http://schemas.microsoft.com/office/drawing/2014/main" id="{98A21C17-6F03-F4A2-17BB-7F5E4D2EC9BE}"/>
                    </a:ext>
                  </a:extLst>
                </p14:cNvPr>
                <p14:cNvContentPartPr/>
                <p14:nvPr/>
              </p14:nvContentPartPr>
              <p14:xfrm>
                <a:off x="2945920" y="2018700"/>
                <a:ext cx="360" cy="360"/>
              </p14:xfrm>
            </p:contentPart>
          </mc:Choice>
          <mc:Fallback xmlns="">
            <p:pic>
              <p:nvPicPr>
                <p:cNvPr id="30" name="Ink 29">
                  <a:extLst>
                    <a:ext uri="{FF2B5EF4-FFF2-40B4-BE49-F238E27FC236}">
                      <a16:creationId xmlns:a16="http://schemas.microsoft.com/office/drawing/2014/main" id="{98A21C17-6F03-F4A2-17BB-7F5E4D2EC9BE}"/>
                    </a:ext>
                  </a:extLst>
                </p:cNvPr>
                <p:cNvPicPr/>
                <p:nvPr/>
              </p:nvPicPr>
              <p:blipFill>
                <a:blip r:embed="rId40"/>
                <a:stretch>
                  <a:fillRect/>
                </a:stretch>
              </p:blipFill>
              <p:spPr>
                <a:xfrm>
                  <a:off x="2927920" y="191070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31" name="Ink 30">
                  <a:extLst>
                    <a:ext uri="{FF2B5EF4-FFF2-40B4-BE49-F238E27FC236}">
                      <a16:creationId xmlns:a16="http://schemas.microsoft.com/office/drawing/2014/main" id="{7536154A-1846-A5C7-B032-71A2EE2A2DE7}"/>
                    </a:ext>
                  </a:extLst>
                </p14:cNvPr>
                <p14:cNvContentPartPr/>
                <p14:nvPr/>
              </p14:nvContentPartPr>
              <p14:xfrm>
                <a:off x="3060040" y="2031660"/>
                <a:ext cx="1388520" cy="1003680"/>
              </p14:xfrm>
            </p:contentPart>
          </mc:Choice>
          <mc:Fallback xmlns="">
            <p:pic>
              <p:nvPicPr>
                <p:cNvPr id="31" name="Ink 30">
                  <a:extLst>
                    <a:ext uri="{FF2B5EF4-FFF2-40B4-BE49-F238E27FC236}">
                      <a16:creationId xmlns:a16="http://schemas.microsoft.com/office/drawing/2014/main" id="{7536154A-1846-A5C7-B032-71A2EE2A2DE7}"/>
                    </a:ext>
                  </a:extLst>
                </p:cNvPr>
                <p:cNvPicPr/>
                <p:nvPr/>
              </p:nvPicPr>
              <p:blipFill>
                <a:blip r:embed="rId42"/>
                <a:stretch>
                  <a:fillRect/>
                </a:stretch>
              </p:blipFill>
              <p:spPr>
                <a:xfrm>
                  <a:off x="3042400" y="1923660"/>
                  <a:ext cx="1424160" cy="1219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32" name="Ink 31">
                  <a:extLst>
                    <a:ext uri="{FF2B5EF4-FFF2-40B4-BE49-F238E27FC236}">
                      <a16:creationId xmlns:a16="http://schemas.microsoft.com/office/drawing/2014/main" id="{82B69AC0-F7F2-5E12-AC83-6847A6762558}"/>
                    </a:ext>
                  </a:extLst>
                </p14:cNvPr>
                <p14:cNvContentPartPr/>
                <p14:nvPr/>
              </p14:nvContentPartPr>
              <p14:xfrm>
                <a:off x="4419040" y="2983860"/>
                <a:ext cx="360" cy="360"/>
              </p14:xfrm>
            </p:contentPart>
          </mc:Choice>
          <mc:Fallback xmlns="">
            <p:pic>
              <p:nvPicPr>
                <p:cNvPr id="32" name="Ink 31">
                  <a:extLst>
                    <a:ext uri="{FF2B5EF4-FFF2-40B4-BE49-F238E27FC236}">
                      <a16:creationId xmlns:a16="http://schemas.microsoft.com/office/drawing/2014/main" id="{82B69AC0-F7F2-5E12-AC83-6847A6762558}"/>
                    </a:ext>
                  </a:extLst>
                </p:cNvPr>
                <p:cNvPicPr/>
                <p:nvPr/>
              </p:nvPicPr>
              <p:blipFill>
                <a:blip r:embed="rId44"/>
                <a:stretch>
                  <a:fillRect/>
                </a:stretch>
              </p:blipFill>
              <p:spPr>
                <a:xfrm>
                  <a:off x="4401040" y="2876220"/>
                  <a:ext cx="36000" cy="21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35" name="Ink 34">
                <a:extLst>
                  <a:ext uri="{FF2B5EF4-FFF2-40B4-BE49-F238E27FC236}">
                    <a16:creationId xmlns:a16="http://schemas.microsoft.com/office/drawing/2014/main" id="{CC8943E7-4F1D-31C2-7C61-12E61DCB4041}"/>
                  </a:ext>
                </a:extLst>
              </p14:cNvPr>
              <p14:cNvContentPartPr/>
              <p14:nvPr/>
            </p14:nvContentPartPr>
            <p14:xfrm>
              <a:off x="6171880" y="2280420"/>
              <a:ext cx="360" cy="5400"/>
            </p14:xfrm>
          </p:contentPart>
        </mc:Choice>
        <mc:Fallback xmlns="">
          <p:pic>
            <p:nvPicPr>
              <p:cNvPr id="35" name="Ink 34">
                <a:extLst>
                  <a:ext uri="{FF2B5EF4-FFF2-40B4-BE49-F238E27FC236}">
                    <a16:creationId xmlns:a16="http://schemas.microsoft.com/office/drawing/2014/main" id="{CC8943E7-4F1D-31C2-7C61-12E61DCB4041}"/>
                  </a:ext>
                </a:extLst>
              </p:cNvPr>
              <p:cNvPicPr/>
              <p:nvPr/>
            </p:nvPicPr>
            <p:blipFill>
              <a:blip r:embed="rId46"/>
              <a:stretch>
                <a:fillRect/>
              </a:stretch>
            </p:blipFill>
            <p:spPr>
              <a:xfrm>
                <a:off x="6154240" y="2172780"/>
                <a:ext cx="36000" cy="221040"/>
              </a:xfrm>
              <a:prstGeom prst="rect">
                <a:avLst/>
              </a:prstGeom>
            </p:spPr>
          </p:pic>
        </mc:Fallback>
      </mc:AlternateContent>
      <p:pic>
        <p:nvPicPr>
          <p:cNvPr id="37" name="Picture 36">
            <a:extLst>
              <a:ext uri="{FF2B5EF4-FFF2-40B4-BE49-F238E27FC236}">
                <a16:creationId xmlns:a16="http://schemas.microsoft.com/office/drawing/2014/main" id="{3ED4E240-E9E6-2F17-7F4D-38C8DA502367}"/>
              </a:ext>
            </a:extLst>
          </p:cNvPr>
          <p:cNvPicPr>
            <a:picLocks noChangeAspect="1"/>
          </p:cNvPicPr>
          <p:nvPr/>
        </p:nvPicPr>
        <p:blipFill>
          <a:blip r:embed="rId47"/>
          <a:stretch>
            <a:fillRect/>
          </a:stretch>
        </p:blipFill>
        <p:spPr>
          <a:xfrm>
            <a:off x="1308100" y="1123584"/>
            <a:ext cx="8559799" cy="4963261"/>
          </a:xfrm>
          <a:prstGeom prst="rect">
            <a:avLst/>
          </a:prstGeom>
        </p:spPr>
      </p:pic>
      <p:sp>
        <p:nvSpPr>
          <p:cNvPr id="10" name="TextBox 9">
            <a:extLst>
              <a:ext uri="{FF2B5EF4-FFF2-40B4-BE49-F238E27FC236}">
                <a16:creationId xmlns:a16="http://schemas.microsoft.com/office/drawing/2014/main" id="{AE6EBF25-8BDF-B568-3D43-83B59673617E}"/>
              </a:ext>
            </a:extLst>
          </p:cNvPr>
          <p:cNvSpPr txBox="1"/>
          <p:nvPr/>
        </p:nvSpPr>
        <p:spPr>
          <a:xfrm>
            <a:off x="7926460" y="3420547"/>
            <a:ext cx="1385363" cy="369332"/>
          </a:xfrm>
          <a:prstGeom prst="rect">
            <a:avLst/>
          </a:prstGeom>
          <a:noFill/>
        </p:spPr>
        <p:txBody>
          <a:bodyPr wrap="square" rtlCol="0">
            <a:spAutoFit/>
          </a:bodyPr>
          <a:lstStyle/>
          <a:p>
            <a:r>
              <a:rPr lang="en-IN" dirty="0"/>
              <a:t>Access data</a:t>
            </a:r>
          </a:p>
        </p:txBody>
      </p:sp>
    </p:spTree>
    <p:extLst>
      <p:ext uri="{BB962C8B-B14F-4D97-AF65-F5344CB8AC3E}">
        <p14:creationId xmlns:p14="http://schemas.microsoft.com/office/powerpoint/2010/main" val="1145016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A5BCADE-3AAE-449A-9AD3-26A56331D7EE}"/>
              </a:ext>
            </a:extLst>
          </p:cNvPr>
          <p:cNvSpPr>
            <a:spLocks noGrp="1"/>
          </p:cNvSpPr>
          <p:nvPr>
            <p:ph type="sldNum" sz="quarter" idx="12"/>
          </p:nvPr>
        </p:nvSpPr>
        <p:spPr/>
        <p:txBody>
          <a:bodyPr/>
          <a:lstStyle/>
          <a:p>
            <a:fld id="{695983CB-FB58-4752-BCB4-B36E46DA0745}" type="slidenum">
              <a:rPr lang="en-US" smtClean="0"/>
              <a:t>12</a:t>
            </a:fld>
            <a:endParaRPr lang="en-US" dirty="0"/>
          </a:p>
        </p:txBody>
      </p:sp>
      <p:pic>
        <p:nvPicPr>
          <p:cNvPr id="6" name="Picture 5">
            <a:extLst>
              <a:ext uri="{FF2B5EF4-FFF2-40B4-BE49-F238E27FC236}">
                <a16:creationId xmlns:a16="http://schemas.microsoft.com/office/drawing/2014/main" id="{17E04C39-E382-4AC0-A550-B25CBCFC2A7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25660" y="136525"/>
            <a:ext cx="2360023" cy="861039"/>
          </a:xfrm>
          <a:prstGeom prst="rect">
            <a:avLst/>
          </a:prstGeom>
        </p:spPr>
      </p:pic>
      <p:sp>
        <p:nvSpPr>
          <p:cNvPr id="105" name="TextBox 104">
            <a:extLst>
              <a:ext uri="{FF2B5EF4-FFF2-40B4-BE49-F238E27FC236}">
                <a16:creationId xmlns:a16="http://schemas.microsoft.com/office/drawing/2014/main" id="{91C7A994-56B5-4C86-A7C0-1B13DA426944}"/>
              </a:ext>
            </a:extLst>
          </p:cNvPr>
          <p:cNvSpPr txBox="1"/>
          <p:nvPr/>
        </p:nvSpPr>
        <p:spPr>
          <a:xfrm>
            <a:off x="3533287" y="-65540"/>
            <a:ext cx="6093994"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Data Flow Diagram</a:t>
            </a:r>
          </a:p>
        </p:txBody>
      </p:sp>
      <p:sp>
        <p:nvSpPr>
          <p:cNvPr id="76" name="TextBox 75">
            <a:extLst>
              <a:ext uri="{FF2B5EF4-FFF2-40B4-BE49-F238E27FC236}">
                <a16:creationId xmlns:a16="http://schemas.microsoft.com/office/drawing/2014/main" id="{3176BFEB-6855-C5B9-B9C6-DCFA8F3D9802}"/>
              </a:ext>
            </a:extLst>
          </p:cNvPr>
          <p:cNvSpPr txBox="1"/>
          <p:nvPr/>
        </p:nvSpPr>
        <p:spPr>
          <a:xfrm>
            <a:off x="239150" y="6457890"/>
            <a:ext cx="2025748"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Department of IT</a:t>
            </a:r>
          </a:p>
        </p:txBody>
      </p:sp>
      <p:pic>
        <p:nvPicPr>
          <p:cNvPr id="3" name="Picture 2">
            <a:extLst>
              <a:ext uri="{FF2B5EF4-FFF2-40B4-BE49-F238E27FC236}">
                <a16:creationId xmlns:a16="http://schemas.microsoft.com/office/drawing/2014/main" id="{997C163B-77B2-3BAA-7C2F-F349C904EF33}"/>
              </a:ext>
            </a:extLst>
          </p:cNvPr>
          <p:cNvPicPr>
            <a:picLocks noChangeAspect="1"/>
          </p:cNvPicPr>
          <p:nvPr/>
        </p:nvPicPr>
        <p:blipFill>
          <a:blip r:embed="rId3"/>
          <a:stretch>
            <a:fillRect/>
          </a:stretch>
        </p:blipFill>
        <p:spPr>
          <a:xfrm>
            <a:off x="972980" y="1420837"/>
            <a:ext cx="9718466" cy="3587262"/>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2" name="Ink 1">
                <a:extLst>
                  <a:ext uri="{FF2B5EF4-FFF2-40B4-BE49-F238E27FC236}">
                    <a16:creationId xmlns:a16="http://schemas.microsoft.com/office/drawing/2014/main" id="{DE828BF7-77BE-720B-BD47-33736867BDEA}"/>
                  </a:ext>
                </a:extLst>
              </p14:cNvPr>
              <p14:cNvContentPartPr/>
              <p14:nvPr/>
            </p14:nvContentPartPr>
            <p14:xfrm>
              <a:off x="3544505" y="1814511"/>
              <a:ext cx="360" cy="360"/>
            </p14:xfrm>
          </p:contentPart>
        </mc:Choice>
        <mc:Fallback xmlns="">
          <p:pic>
            <p:nvPicPr>
              <p:cNvPr id="2" name="Ink 1">
                <a:extLst>
                  <a:ext uri="{FF2B5EF4-FFF2-40B4-BE49-F238E27FC236}">
                    <a16:creationId xmlns:a16="http://schemas.microsoft.com/office/drawing/2014/main" id="{DE828BF7-77BE-720B-BD47-33736867BDEA}"/>
                  </a:ext>
                </a:extLst>
              </p:cNvPr>
              <p:cNvPicPr/>
              <p:nvPr/>
            </p:nvPicPr>
            <p:blipFill>
              <a:blip r:embed="rId5"/>
              <a:stretch>
                <a:fillRect/>
              </a:stretch>
            </p:blipFill>
            <p:spPr>
              <a:xfrm>
                <a:off x="3526505" y="1706511"/>
                <a:ext cx="36000" cy="216000"/>
              </a:xfrm>
              <a:prstGeom prst="rect">
                <a:avLst/>
              </a:prstGeom>
            </p:spPr>
          </p:pic>
        </mc:Fallback>
      </mc:AlternateContent>
    </p:spTree>
    <p:extLst>
      <p:ext uri="{BB962C8B-B14F-4D97-AF65-F5344CB8AC3E}">
        <p14:creationId xmlns:p14="http://schemas.microsoft.com/office/powerpoint/2010/main" val="2293715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12960" y="163702"/>
            <a:ext cx="2360023" cy="861039"/>
          </a:xfrm>
          <a:prstGeom prst="rect">
            <a:avLst/>
          </a:prstGeom>
        </p:spPr>
      </p:pic>
      <p:sp>
        <p:nvSpPr>
          <p:cNvPr id="5" name="Slide Number Placeholder 4"/>
          <p:cNvSpPr>
            <a:spLocks noGrp="1"/>
          </p:cNvSpPr>
          <p:nvPr>
            <p:ph type="sldNum" sz="quarter" idx="12"/>
          </p:nvPr>
        </p:nvSpPr>
        <p:spPr/>
        <p:txBody>
          <a:bodyPr/>
          <a:lstStyle/>
          <a:p>
            <a:fld id="{695983CB-FB58-4752-BCB4-B36E46DA0745}" type="slidenum">
              <a:rPr lang="en-US" smtClean="0"/>
              <a:t>13</a:t>
            </a:fld>
            <a:endParaRPr lang="en-US"/>
          </a:p>
        </p:txBody>
      </p:sp>
      <p:sp>
        <p:nvSpPr>
          <p:cNvPr id="7" name="TextBox 6">
            <a:extLst>
              <a:ext uri="{FF2B5EF4-FFF2-40B4-BE49-F238E27FC236}">
                <a16:creationId xmlns:a16="http://schemas.microsoft.com/office/drawing/2014/main" id="{58E858B5-2996-A535-70BE-D8523892E6CF}"/>
              </a:ext>
            </a:extLst>
          </p:cNvPr>
          <p:cNvSpPr txBox="1"/>
          <p:nvPr/>
        </p:nvSpPr>
        <p:spPr>
          <a:xfrm>
            <a:off x="239150" y="6457890"/>
            <a:ext cx="2025748"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Department of IT</a:t>
            </a:r>
          </a:p>
        </p:txBody>
      </p:sp>
      <p:pic>
        <p:nvPicPr>
          <p:cNvPr id="22" name="Picture 21">
            <a:extLst>
              <a:ext uri="{FF2B5EF4-FFF2-40B4-BE49-F238E27FC236}">
                <a16:creationId xmlns:a16="http://schemas.microsoft.com/office/drawing/2014/main" id="{AFF4B537-37F6-3230-EE6F-2C455392A225}"/>
              </a:ext>
            </a:extLst>
          </p:cNvPr>
          <p:cNvPicPr>
            <a:picLocks noChangeAspect="1"/>
          </p:cNvPicPr>
          <p:nvPr/>
        </p:nvPicPr>
        <p:blipFill>
          <a:blip r:embed="rId3"/>
          <a:stretch>
            <a:fillRect/>
          </a:stretch>
        </p:blipFill>
        <p:spPr>
          <a:xfrm>
            <a:off x="1061874" y="1884858"/>
            <a:ext cx="10997041" cy="4257441"/>
          </a:xfrm>
          <a:prstGeom prst="rect">
            <a:avLst/>
          </a:prstGeom>
        </p:spPr>
      </p:pic>
      <p:pic>
        <p:nvPicPr>
          <p:cNvPr id="23" name="Picture 22">
            <a:extLst>
              <a:ext uri="{FF2B5EF4-FFF2-40B4-BE49-F238E27FC236}">
                <a16:creationId xmlns:a16="http://schemas.microsoft.com/office/drawing/2014/main" id="{D1159D75-BDF8-384C-2949-5DBF96CEB20B}"/>
              </a:ext>
            </a:extLst>
          </p:cNvPr>
          <p:cNvPicPr>
            <a:picLocks noChangeAspect="1"/>
          </p:cNvPicPr>
          <p:nvPr/>
        </p:nvPicPr>
        <p:blipFill>
          <a:blip r:embed="rId4"/>
          <a:stretch>
            <a:fillRect/>
          </a:stretch>
        </p:blipFill>
        <p:spPr>
          <a:xfrm rot="1246175">
            <a:off x="2813943" y="3290868"/>
            <a:ext cx="1286054" cy="276264"/>
          </a:xfrm>
          <a:prstGeom prst="rect">
            <a:avLst/>
          </a:prstGeom>
        </p:spPr>
      </p:pic>
      <p:pic>
        <p:nvPicPr>
          <p:cNvPr id="24" name="Picture 23">
            <a:extLst>
              <a:ext uri="{FF2B5EF4-FFF2-40B4-BE49-F238E27FC236}">
                <a16:creationId xmlns:a16="http://schemas.microsoft.com/office/drawing/2014/main" id="{FDB18DC8-B2D4-8AF0-DE0E-9FEECB838A5B}"/>
              </a:ext>
            </a:extLst>
          </p:cNvPr>
          <p:cNvPicPr>
            <a:picLocks noChangeAspect="1"/>
          </p:cNvPicPr>
          <p:nvPr/>
        </p:nvPicPr>
        <p:blipFill>
          <a:blip r:embed="rId5"/>
          <a:stretch>
            <a:fillRect/>
          </a:stretch>
        </p:blipFill>
        <p:spPr>
          <a:xfrm>
            <a:off x="8721423" y="1591010"/>
            <a:ext cx="3581400" cy="1544142"/>
          </a:xfrm>
          <a:prstGeom prst="rect">
            <a:avLst/>
          </a:prstGeom>
        </p:spPr>
      </p:pic>
      <p:pic>
        <p:nvPicPr>
          <p:cNvPr id="25" name="Picture 24">
            <a:extLst>
              <a:ext uri="{FF2B5EF4-FFF2-40B4-BE49-F238E27FC236}">
                <a16:creationId xmlns:a16="http://schemas.microsoft.com/office/drawing/2014/main" id="{62EC5070-1444-83D1-1237-3196E818143F}"/>
              </a:ext>
            </a:extLst>
          </p:cNvPr>
          <p:cNvPicPr>
            <a:picLocks noChangeAspect="1"/>
          </p:cNvPicPr>
          <p:nvPr/>
        </p:nvPicPr>
        <p:blipFill>
          <a:blip r:embed="rId4"/>
          <a:stretch>
            <a:fillRect/>
          </a:stretch>
        </p:blipFill>
        <p:spPr>
          <a:xfrm>
            <a:off x="7765937" y="2048998"/>
            <a:ext cx="1286054" cy="276264"/>
          </a:xfrm>
          <a:prstGeom prst="rect">
            <a:avLst/>
          </a:prstGeom>
        </p:spPr>
      </p:pic>
      <p:pic>
        <p:nvPicPr>
          <p:cNvPr id="26" name="Picture 25">
            <a:extLst>
              <a:ext uri="{FF2B5EF4-FFF2-40B4-BE49-F238E27FC236}">
                <a16:creationId xmlns:a16="http://schemas.microsoft.com/office/drawing/2014/main" id="{8EAD2BF8-80DE-0E04-55A2-8EDAD19718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0662" y="1567416"/>
            <a:ext cx="2856839" cy="1659755"/>
          </a:xfrm>
          <a:prstGeom prst="rect">
            <a:avLst/>
          </a:prstGeom>
        </p:spPr>
      </p:pic>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58369665-CE1B-CA4F-8AE9-8C6FD6368C73}"/>
                  </a:ext>
                </a:extLst>
              </p14:cNvPr>
              <p14:cNvContentPartPr/>
              <p14:nvPr/>
            </p14:nvContentPartPr>
            <p14:xfrm>
              <a:off x="3614345" y="3758511"/>
              <a:ext cx="369000" cy="547920"/>
            </p14:xfrm>
          </p:contentPart>
        </mc:Choice>
        <mc:Fallback xmlns="">
          <p:pic>
            <p:nvPicPr>
              <p:cNvPr id="27" name="Ink 26">
                <a:extLst>
                  <a:ext uri="{FF2B5EF4-FFF2-40B4-BE49-F238E27FC236}">
                    <a16:creationId xmlns:a16="http://schemas.microsoft.com/office/drawing/2014/main" id="{58369665-CE1B-CA4F-8AE9-8C6FD6368C73}"/>
                  </a:ext>
                </a:extLst>
              </p:cNvPr>
              <p:cNvPicPr/>
              <p:nvPr/>
            </p:nvPicPr>
            <p:blipFill>
              <a:blip r:embed="rId8"/>
              <a:stretch>
                <a:fillRect/>
              </a:stretch>
            </p:blipFill>
            <p:spPr>
              <a:xfrm>
                <a:off x="3560705" y="3650871"/>
                <a:ext cx="476640" cy="763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28" name="Ink 27">
                <a:extLst>
                  <a:ext uri="{FF2B5EF4-FFF2-40B4-BE49-F238E27FC236}">
                    <a16:creationId xmlns:a16="http://schemas.microsoft.com/office/drawing/2014/main" id="{8C1F1CE5-1CCA-6C6B-30D4-35CF37C05017}"/>
                  </a:ext>
                </a:extLst>
              </p14:cNvPr>
              <p14:cNvContentPartPr/>
              <p14:nvPr/>
            </p14:nvContentPartPr>
            <p14:xfrm>
              <a:off x="2025305" y="1082991"/>
              <a:ext cx="360" cy="360"/>
            </p14:xfrm>
          </p:contentPart>
        </mc:Choice>
        <mc:Fallback xmlns="">
          <p:pic>
            <p:nvPicPr>
              <p:cNvPr id="28" name="Ink 27">
                <a:extLst>
                  <a:ext uri="{FF2B5EF4-FFF2-40B4-BE49-F238E27FC236}">
                    <a16:creationId xmlns:a16="http://schemas.microsoft.com/office/drawing/2014/main" id="{8C1F1CE5-1CCA-6C6B-30D4-35CF37C05017}"/>
                  </a:ext>
                </a:extLst>
              </p:cNvPr>
              <p:cNvPicPr/>
              <p:nvPr/>
            </p:nvPicPr>
            <p:blipFill>
              <a:blip r:embed="rId10"/>
              <a:stretch>
                <a:fillRect/>
              </a:stretch>
            </p:blipFill>
            <p:spPr>
              <a:xfrm>
                <a:off x="1962665" y="704991"/>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9" name="Ink 28">
                <a:extLst>
                  <a:ext uri="{FF2B5EF4-FFF2-40B4-BE49-F238E27FC236}">
                    <a16:creationId xmlns:a16="http://schemas.microsoft.com/office/drawing/2014/main" id="{BB66E2DB-9D48-B6AE-9A93-82683D20BA70}"/>
                  </a:ext>
                </a:extLst>
              </p14:cNvPr>
              <p14:cNvContentPartPr/>
              <p14:nvPr/>
            </p14:nvContentPartPr>
            <p14:xfrm>
              <a:off x="3443345" y="3584631"/>
              <a:ext cx="767160" cy="772920"/>
            </p14:xfrm>
          </p:contentPart>
        </mc:Choice>
        <mc:Fallback xmlns="">
          <p:pic>
            <p:nvPicPr>
              <p:cNvPr id="29" name="Ink 28">
                <a:extLst>
                  <a:ext uri="{FF2B5EF4-FFF2-40B4-BE49-F238E27FC236}">
                    <a16:creationId xmlns:a16="http://schemas.microsoft.com/office/drawing/2014/main" id="{BB66E2DB-9D48-B6AE-9A93-82683D20BA70}"/>
                  </a:ext>
                </a:extLst>
              </p:cNvPr>
              <p:cNvPicPr/>
              <p:nvPr/>
            </p:nvPicPr>
            <p:blipFill>
              <a:blip r:embed="rId12"/>
              <a:stretch>
                <a:fillRect/>
              </a:stretch>
            </p:blipFill>
            <p:spPr>
              <a:xfrm>
                <a:off x="3380705" y="3206631"/>
                <a:ext cx="892800" cy="1528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0" name="Ink 29">
                <a:extLst>
                  <a:ext uri="{FF2B5EF4-FFF2-40B4-BE49-F238E27FC236}">
                    <a16:creationId xmlns:a16="http://schemas.microsoft.com/office/drawing/2014/main" id="{8FDDF87A-9092-18C6-E3B2-43995A754672}"/>
                  </a:ext>
                </a:extLst>
              </p14:cNvPr>
              <p14:cNvContentPartPr/>
              <p14:nvPr/>
            </p14:nvContentPartPr>
            <p14:xfrm>
              <a:off x="3811985" y="3898551"/>
              <a:ext cx="3434040" cy="2196000"/>
            </p14:xfrm>
          </p:contentPart>
        </mc:Choice>
        <mc:Fallback xmlns="">
          <p:pic>
            <p:nvPicPr>
              <p:cNvPr id="30" name="Ink 29">
                <a:extLst>
                  <a:ext uri="{FF2B5EF4-FFF2-40B4-BE49-F238E27FC236}">
                    <a16:creationId xmlns:a16="http://schemas.microsoft.com/office/drawing/2014/main" id="{8FDDF87A-9092-18C6-E3B2-43995A754672}"/>
                  </a:ext>
                </a:extLst>
              </p:cNvPr>
              <p:cNvPicPr/>
              <p:nvPr/>
            </p:nvPicPr>
            <p:blipFill>
              <a:blip r:embed="rId14"/>
              <a:stretch>
                <a:fillRect/>
              </a:stretch>
            </p:blipFill>
            <p:spPr>
              <a:xfrm>
                <a:off x="3749345" y="3520551"/>
                <a:ext cx="3559680" cy="2951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31" name="Ink 30">
                <a:extLst>
                  <a:ext uri="{FF2B5EF4-FFF2-40B4-BE49-F238E27FC236}">
                    <a16:creationId xmlns:a16="http://schemas.microsoft.com/office/drawing/2014/main" id="{BE3F665A-6C3B-41F0-4693-18DC2696416F}"/>
                  </a:ext>
                </a:extLst>
              </p14:cNvPr>
              <p14:cNvContentPartPr/>
              <p14:nvPr/>
            </p14:nvContentPartPr>
            <p14:xfrm>
              <a:off x="5599025" y="4949391"/>
              <a:ext cx="353160" cy="964080"/>
            </p14:xfrm>
          </p:contentPart>
        </mc:Choice>
        <mc:Fallback xmlns="">
          <p:pic>
            <p:nvPicPr>
              <p:cNvPr id="31" name="Ink 30">
                <a:extLst>
                  <a:ext uri="{FF2B5EF4-FFF2-40B4-BE49-F238E27FC236}">
                    <a16:creationId xmlns:a16="http://schemas.microsoft.com/office/drawing/2014/main" id="{BE3F665A-6C3B-41F0-4693-18DC2696416F}"/>
                  </a:ext>
                </a:extLst>
              </p:cNvPr>
              <p:cNvPicPr/>
              <p:nvPr/>
            </p:nvPicPr>
            <p:blipFill>
              <a:blip r:embed="rId16"/>
              <a:stretch>
                <a:fillRect/>
              </a:stretch>
            </p:blipFill>
            <p:spPr>
              <a:xfrm>
                <a:off x="5536385" y="4571751"/>
                <a:ext cx="478800" cy="1719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32" name="Ink 31">
                <a:extLst>
                  <a:ext uri="{FF2B5EF4-FFF2-40B4-BE49-F238E27FC236}">
                    <a16:creationId xmlns:a16="http://schemas.microsoft.com/office/drawing/2014/main" id="{F9D516A8-4B5B-B7B7-C63C-B1D9026A7C06}"/>
                  </a:ext>
                </a:extLst>
              </p14:cNvPr>
              <p14:cNvContentPartPr/>
              <p14:nvPr/>
            </p14:nvContentPartPr>
            <p14:xfrm>
              <a:off x="5500025" y="4391391"/>
              <a:ext cx="1420920" cy="1094760"/>
            </p14:xfrm>
          </p:contentPart>
        </mc:Choice>
        <mc:Fallback xmlns="">
          <p:pic>
            <p:nvPicPr>
              <p:cNvPr id="32" name="Ink 31">
                <a:extLst>
                  <a:ext uri="{FF2B5EF4-FFF2-40B4-BE49-F238E27FC236}">
                    <a16:creationId xmlns:a16="http://schemas.microsoft.com/office/drawing/2014/main" id="{F9D516A8-4B5B-B7B7-C63C-B1D9026A7C06}"/>
                  </a:ext>
                </a:extLst>
              </p:cNvPr>
              <p:cNvPicPr/>
              <p:nvPr/>
            </p:nvPicPr>
            <p:blipFill>
              <a:blip r:embed="rId18"/>
              <a:stretch>
                <a:fillRect/>
              </a:stretch>
            </p:blipFill>
            <p:spPr>
              <a:xfrm>
                <a:off x="5437025" y="4013391"/>
                <a:ext cx="1546560" cy="1850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33" name="Ink 32">
                <a:extLst>
                  <a:ext uri="{FF2B5EF4-FFF2-40B4-BE49-F238E27FC236}">
                    <a16:creationId xmlns:a16="http://schemas.microsoft.com/office/drawing/2014/main" id="{DDD07809-8C8E-0522-3CE1-CCD26B1B1576}"/>
                  </a:ext>
                </a:extLst>
              </p14:cNvPr>
              <p14:cNvContentPartPr/>
              <p14:nvPr/>
            </p14:nvContentPartPr>
            <p14:xfrm>
              <a:off x="4147865" y="5363391"/>
              <a:ext cx="1501920" cy="433080"/>
            </p14:xfrm>
          </p:contentPart>
        </mc:Choice>
        <mc:Fallback xmlns="">
          <p:pic>
            <p:nvPicPr>
              <p:cNvPr id="33" name="Ink 32">
                <a:extLst>
                  <a:ext uri="{FF2B5EF4-FFF2-40B4-BE49-F238E27FC236}">
                    <a16:creationId xmlns:a16="http://schemas.microsoft.com/office/drawing/2014/main" id="{DDD07809-8C8E-0522-3CE1-CCD26B1B1576}"/>
                  </a:ext>
                </a:extLst>
              </p:cNvPr>
              <p:cNvPicPr/>
              <p:nvPr/>
            </p:nvPicPr>
            <p:blipFill>
              <a:blip r:embed="rId20"/>
              <a:stretch>
                <a:fillRect/>
              </a:stretch>
            </p:blipFill>
            <p:spPr>
              <a:xfrm>
                <a:off x="4085225" y="4985751"/>
                <a:ext cx="1627560" cy="1188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34" name="Ink 33">
                <a:extLst>
                  <a:ext uri="{FF2B5EF4-FFF2-40B4-BE49-F238E27FC236}">
                    <a16:creationId xmlns:a16="http://schemas.microsoft.com/office/drawing/2014/main" id="{0CA9C9C1-7951-BD4B-19C6-C42E5278DDB8}"/>
                  </a:ext>
                </a:extLst>
              </p14:cNvPr>
              <p14:cNvContentPartPr/>
              <p14:nvPr/>
            </p14:nvContentPartPr>
            <p14:xfrm>
              <a:off x="5148665" y="3783711"/>
              <a:ext cx="360" cy="360"/>
            </p14:xfrm>
          </p:contentPart>
        </mc:Choice>
        <mc:Fallback xmlns="">
          <p:pic>
            <p:nvPicPr>
              <p:cNvPr id="34" name="Ink 33">
                <a:extLst>
                  <a:ext uri="{FF2B5EF4-FFF2-40B4-BE49-F238E27FC236}">
                    <a16:creationId xmlns:a16="http://schemas.microsoft.com/office/drawing/2014/main" id="{0CA9C9C1-7951-BD4B-19C6-C42E5278DDB8}"/>
                  </a:ext>
                </a:extLst>
              </p:cNvPr>
              <p:cNvPicPr/>
              <p:nvPr/>
            </p:nvPicPr>
            <p:blipFill>
              <a:blip r:embed="rId22"/>
              <a:stretch>
                <a:fillRect/>
              </a:stretch>
            </p:blipFill>
            <p:spPr>
              <a:xfrm>
                <a:off x="5085665" y="3406071"/>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35" name="Ink 34">
                <a:extLst>
                  <a:ext uri="{FF2B5EF4-FFF2-40B4-BE49-F238E27FC236}">
                    <a16:creationId xmlns:a16="http://schemas.microsoft.com/office/drawing/2014/main" id="{D3A719D5-A966-E3C8-AC40-1C1BC2801D56}"/>
                  </a:ext>
                </a:extLst>
              </p14:cNvPr>
              <p14:cNvContentPartPr/>
              <p14:nvPr/>
            </p14:nvContentPartPr>
            <p14:xfrm>
              <a:off x="2602385" y="1462431"/>
              <a:ext cx="360" cy="360"/>
            </p14:xfrm>
          </p:contentPart>
        </mc:Choice>
        <mc:Fallback xmlns="">
          <p:pic>
            <p:nvPicPr>
              <p:cNvPr id="35" name="Ink 34">
                <a:extLst>
                  <a:ext uri="{FF2B5EF4-FFF2-40B4-BE49-F238E27FC236}">
                    <a16:creationId xmlns:a16="http://schemas.microsoft.com/office/drawing/2014/main" id="{D3A719D5-A966-E3C8-AC40-1C1BC2801D56}"/>
                  </a:ext>
                </a:extLst>
              </p:cNvPr>
              <p:cNvPicPr/>
              <p:nvPr/>
            </p:nvPicPr>
            <p:blipFill>
              <a:blip r:embed="rId24"/>
              <a:stretch>
                <a:fillRect/>
              </a:stretch>
            </p:blipFill>
            <p:spPr>
              <a:xfrm>
                <a:off x="2584385" y="1354791"/>
                <a:ext cx="36000" cy="216000"/>
              </a:xfrm>
              <a:prstGeom prst="rect">
                <a:avLst/>
              </a:prstGeom>
            </p:spPr>
          </p:pic>
        </mc:Fallback>
      </mc:AlternateContent>
      <p:pic>
        <p:nvPicPr>
          <p:cNvPr id="2" name="Picture 1">
            <a:extLst>
              <a:ext uri="{FF2B5EF4-FFF2-40B4-BE49-F238E27FC236}">
                <a16:creationId xmlns:a16="http://schemas.microsoft.com/office/drawing/2014/main" id="{AE04DC3D-A1AB-CD1F-25D9-1D610783D800}"/>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213114" y="3404990"/>
            <a:ext cx="5949262" cy="2058401"/>
          </a:xfrm>
          <a:prstGeom prst="rect">
            <a:avLst/>
          </a:prstGeom>
        </p:spPr>
      </p:pic>
      <p:pic>
        <p:nvPicPr>
          <p:cNvPr id="3" name="Picture 2">
            <a:extLst>
              <a:ext uri="{FF2B5EF4-FFF2-40B4-BE49-F238E27FC236}">
                <a16:creationId xmlns:a16="http://schemas.microsoft.com/office/drawing/2014/main" id="{E5D8BFC5-31CD-CB95-934C-3EBD52695F0D}"/>
              </a:ext>
            </a:extLst>
          </p:cNvPr>
          <p:cNvPicPr>
            <a:picLocks noChangeAspect="1"/>
          </p:cNvPicPr>
          <p:nvPr/>
        </p:nvPicPr>
        <p:blipFill>
          <a:blip r:embed="rId4"/>
          <a:stretch>
            <a:fillRect/>
          </a:stretch>
        </p:blipFill>
        <p:spPr>
          <a:xfrm rot="9841646">
            <a:off x="4036870" y="4986648"/>
            <a:ext cx="1286054" cy="276264"/>
          </a:xfrm>
          <a:prstGeom prst="rect">
            <a:avLst/>
          </a:prstGeom>
        </p:spPr>
      </p:pic>
      <p:pic>
        <p:nvPicPr>
          <p:cNvPr id="4" name="Picture 3">
            <a:extLst>
              <a:ext uri="{FF2B5EF4-FFF2-40B4-BE49-F238E27FC236}">
                <a16:creationId xmlns:a16="http://schemas.microsoft.com/office/drawing/2014/main" id="{D99345A1-CF9A-E500-0879-06CA5BB6A6C0}"/>
              </a:ext>
            </a:extLst>
          </p:cNvPr>
          <p:cNvPicPr>
            <a:picLocks noChangeAspect="1"/>
          </p:cNvPicPr>
          <p:nvPr/>
        </p:nvPicPr>
        <p:blipFill>
          <a:blip r:embed="rId4"/>
          <a:stretch>
            <a:fillRect/>
          </a:stretch>
        </p:blipFill>
        <p:spPr>
          <a:xfrm rot="5400000">
            <a:off x="9429474" y="3961941"/>
            <a:ext cx="1099820" cy="236258"/>
          </a:xfrm>
          <a:prstGeom prst="rect">
            <a:avLst/>
          </a:prstGeom>
        </p:spPr>
      </p:pic>
      <mc:AlternateContent xmlns:mc="http://schemas.openxmlformats.org/markup-compatibility/2006">
        <mc:Choice xmlns:p14="http://schemas.microsoft.com/office/powerpoint/2010/main" Requires="p14">
          <p:contentPart p14:bwMode="auto" r:id="rId26">
            <p14:nvContentPartPr>
              <p14:cNvPr id="8" name="Ink 7">
                <a:extLst>
                  <a:ext uri="{FF2B5EF4-FFF2-40B4-BE49-F238E27FC236}">
                    <a16:creationId xmlns:a16="http://schemas.microsoft.com/office/drawing/2014/main" id="{7D1CA61E-3E4C-0BEF-6459-3534247195CF}"/>
                  </a:ext>
                </a:extLst>
              </p14:cNvPr>
              <p14:cNvContentPartPr/>
              <p14:nvPr/>
            </p14:nvContentPartPr>
            <p14:xfrm>
              <a:off x="6006545" y="492231"/>
              <a:ext cx="360" cy="360"/>
            </p14:xfrm>
          </p:contentPart>
        </mc:Choice>
        <mc:Fallback>
          <p:pic>
            <p:nvPicPr>
              <p:cNvPr id="8" name="Ink 7">
                <a:extLst>
                  <a:ext uri="{FF2B5EF4-FFF2-40B4-BE49-F238E27FC236}">
                    <a16:creationId xmlns:a16="http://schemas.microsoft.com/office/drawing/2014/main" id="{7D1CA61E-3E4C-0BEF-6459-3534247195CF}"/>
                  </a:ext>
                </a:extLst>
              </p:cNvPr>
              <p:cNvPicPr/>
              <p:nvPr/>
            </p:nvPicPr>
            <p:blipFill>
              <a:blip r:embed="rId27"/>
              <a:stretch>
                <a:fillRect/>
              </a:stretch>
            </p:blipFill>
            <p:spPr>
              <a:xfrm>
                <a:off x="5970905" y="456231"/>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9" name="Ink 8">
                <a:extLst>
                  <a:ext uri="{FF2B5EF4-FFF2-40B4-BE49-F238E27FC236}">
                    <a16:creationId xmlns:a16="http://schemas.microsoft.com/office/drawing/2014/main" id="{CB007087-9CC3-F1A6-4251-C781D35E4CA4}"/>
                  </a:ext>
                </a:extLst>
              </p14:cNvPr>
              <p14:cNvContentPartPr/>
              <p14:nvPr/>
            </p14:nvContentPartPr>
            <p14:xfrm>
              <a:off x="7974665" y="4795671"/>
              <a:ext cx="904320" cy="536040"/>
            </p14:xfrm>
          </p:contentPart>
        </mc:Choice>
        <mc:Fallback>
          <p:pic>
            <p:nvPicPr>
              <p:cNvPr id="9" name="Ink 8">
                <a:extLst>
                  <a:ext uri="{FF2B5EF4-FFF2-40B4-BE49-F238E27FC236}">
                    <a16:creationId xmlns:a16="http://schemas.microsoft.com/office/drawing/2014/main" id="{CB007087-9CC3-F1A6-4251-C781D35E4CA4}"/>
                  </a:ext>
                </a:extLst>
              </p:cNvPr>
              <p:cNvPicPr/>
              <p:nvPr/>
            </p:nvPicPr>
            <p:blipFill>
              <a:blip r:embed="rId29"/>
              <a:stretch>
                <a:fillRect/>
              </a:stretch>
            </p:blipFill>
            <p:spPr>
              <a:xfrm>
                <a:off x="7938665" y="4759671"/>
                <a:ext cx="975960" cy="607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0" name="Ink 9">
                <a:extLst>
                  <a:ext uri="{FF2B5EF4-FFF2-40B4-BE49-F238E27FC236}">
                    <a16:creationId xmlns:a16="http://schemas.microsoft.com/office/drawing/2014/main" id="{11B34C15-55FF-2985-A016-4B73A0851791}"/>
                  </a:ext>
                </a:extLst>
              </p14:cNvPr>
              <p14:cNvContentPartPr/>
              <p14:nvPr/>
            </p14:nvContentPartPr>
            <p14:xfrm>
              <a:off x="8130905" y="4796751"/>
              <a:ext cx="619920" cy="331200"/>
            </p14:xfrm>
          </p:contentPart>
        </mc:Choice>
        <mc:Fallback>
          <p:pic>
            <p:nvPicPr>
              <p:cNvPr id="10" name="Ink 9">
                <a:extLst>
                  <a:ext uri="{FF2B5EF4-FFF2-40B4-BE49-F238E27FC236}">
                    <a16:creationId xmlns:a16="http://schemas.microsoft.com/office/drawing/2014/main" id="{11B34C15-55FF-2985-A016-4B73A0851791}"/>
                  </a:ext>
                </a:extLst>
              </p:cNvPr>
              <p:cNvPicPr/>
              <p:nvPr/>
            </p:nvPicPr>
            <p:blipFill>
              <a:blip r:embed="rId31"/>
              <a:stretch>
                <a:fillRect/>
              </a:stretch>
            </p:blipFill>
            <p:spPr>
              <a:xfrm>
                <a:off x="8076905" y="4688751"/>
                <a:ext cx="727560" cy="546840"/>
              </a:xfrm>
              <a:prstGeom prst="rect">
                <a:avLst/>
              </a:prstGeom>
            </p:spPr>
          </p:pic>
        </mc:Fallback>
      </mc:AlternateContent>
      <p:pic>
        <p:nvPicPr>
          <p:cNvPr id="14" name="Picture 8" descr="Rain Drop Sensor Module at Rs 155/piece | Sensors &amp; Modules Brand Kitsguru  in Lucknow | ID: 16708718655">
            <a:extLst>
              <a:ext uri="{FF2B5EF4-FFF2-40B4-BE49-F238E27FC236}">
                <a16:creationId xmlns:a16="http://schemas.microsoft.com/office/drawing/2014/main" id="{8E241194-56D7-0134-F896-90D40E9BA0D6}"/>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05634" y="1558422"/>
            <a:ext cx="1906231" cy="174307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3">
            <p14:nvContentPartPr>
              <p14:cNvPr id="15" name="Ink 14">
                <a:extLst>
                  <a:ext uri="{FF2B5EF4-FFF2-40B4-BE49-F238E27FC236}">
                    <a16:creationId xmlns:a16="http://schemas.microsoft.com/office/drawing/2014/main" id="{FF1A7B1A-332F-EFD5-4128-B2C825FA6238}"/>
                  </a:ext>
                </a:extLst>
              </p14:cNvPr>
              <p14:cNvContentPartPr/>
              <p14:nvPr/>
            </p14:nvContentPartPr>
            <p14:xfrm>
              <a:off x="3122945" y="758991"/>
              <a:ext cx="360" cy="360"/>
            </p14:xfrm>
          </p:contentPart>
        </mc:Choice>
        <mc:Fallback>
          <p:pic>
            <p:nvPicPr>
              <p:cNvPr id="15" name="Ink 14">
                <a:extLst>
                  <a:ext uri="{FF2B5EF4-FFF2-40B4-BE49-F238E27FC236}">
                    <a16:creationId xmlns:a16="http://schemas.microsoft.com/office/drawing/2014/main" id="{FF1A7B1A-332F-EFD5-4128-B2C825FA6238}"/>
                  </a:ext>
                </a:extLst>
              </p:cNvPr>
              <p:cNvPicPr/>
              <p:nvPr/>
            </p:nvPicPr>
            <p:blipFill>
              <a:blip r:embed="rId34"/>
              <a:stretch>
                <a:fillRect/>
              </a:stretch>
            </p:blipFill>
            <p:spPr>
              <a:xfrm>
                <a:off x="3059945" y="69635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6" name="Ink 15">
                <a:extLst>
                  <a:ext uri="{FF2B5EF4-FFF2-40B4-BE49-F238E27FC236}">
                    <a16:creationId xmlns:a16="http://schemas.microsoft.com/office/drawing/2014/main" id="{E77E59D1-4253-BB59-F819-55EA1EA45669}"/>
                  </a:ext>
                </a:extLst>
              </p14:cNvPr>
              <p14:cNvContentPartPr/>
              <p14:nvPr/>
            </p14:nvContentPartPr>
            <p14:xfrm>
              <a:off x="4193225" y="5105991"/>
              <a:ext cx="1630800" cy="576360"/>
            </p14:xfrm>
          </p:contentPart>
        </mc:Choice>
        <mc:Fallback>
          <p:pic>
            <p:nvPicPr>
              <p:cNvPr id="16" name="Ink 15">
                <a:extLst>
                  <a:ext uri="{FF2B5EF4-FFF2-40B4-BE49-F238E27FC236}">
                    <a16:creationId xmlns:a16="http://schemas.microsoft.com/office/drawing/2014/main" id="{E77E59D1-4253-BB59-F819-55EA1EA45669}"/>
                  </a:ext>
                </a:extLst>
              </p:cNvPr>
              <p:cNvPicPr/>
              <p:nvPr/>
            </p:nvPicPr>
            <p:blipFill>
              <a:blip r:embed="rId36"/>
              <a:stretch>
                <a:fillRect/>
              </a:stretch>
            </p:blipFill>
            <p:spPr>
              <a:xfrm>
                <a:off x="4130585" y="5043351"/>
                <a:ext cx="1756440" cy="702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7" name="Ink 16">
                <a:extLst>
                  <a:ext uri="{FF2B5EF4-FFF2-40B4-BE49-F238E27FC236}">
                    <a16:creationId xmlns:a16="http://schemas.microsoft.com/office/drawing/2014/main" id="{4FE22863-1BB5-B1FD-FEC3-AA0348BF04C3}"/>
                  </a:ext>
                </a:extLst>
              </p14:cNvPr>
              <p14:cNvContentPartPr/>
              <p14:nvPr/>
            </p14:nvContentPartPr>
            <p14:xfrm>
              <a:off x="3727025" y="3713511"/>
              <a:ext cx="16560" cy="684720"/>
            </p14:xfrm>
          </p:contentPart>
        </mc:Choice>
        <mc:Fallback>
          <p:pic>
            <p:nvPicPr>
              <p:cNvPr id="17" name="Ink 16">
                <a:extLst>
                  <a:ext uri="{FF2B5EF4-FFF2-40B4-BE49-F238E27FC236}">
                    <a16:creationId xmlns:a16="http://schemas.microsoft.com/office/drawing/2014/main" id="{4FE22863-1BB5-B1FD-FEC3-AA0348BF04C3}"/>
                  </a:ext>
                </a:extLst>
              </p:cNvPr>
              <p:cNvPicPr/>
              <p:nvPr/>
            </p:nvPicPr>
            <p:blipFill>
              <a:blip r:embed="rId38"/>
              <a:stretch>
                <a:fillRect/>
              </a:stretch>
            </p:blipFill>
            <p:spPr>
              <a:xfrm>
                <a:off x="3664025" y="3650871"/>
                <a:ext cx="142200" cy="8103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8" name="Ink 17">
                <a:extLst>
                  <a:ext uri="{FF2B5EF4-FFF2-40B4-BE49-F238E27FC236}">
                    <a16:creationId xmlns:a16="http://schemas.microsoft.com/office/drawing/2014/main" id="{16E4248C-CBBC-9D91-52C2-2E7FCB2F5DEA}"/>
                  </a:ext>
                </a:extLst>
              </p14:cNvPr>
              <p14:cNvContentPartPr/>
              <p14:nvPr/>
            </p14:nvContentPartPr>
            <p14:xfrm>
              <a:off x="3671585" y="3333351"/>
              <a:ext cx="96480" cy="71640"/>
            </p14:xfrm>
          </p:contentPart>
        </mc:Choice>
        <mc:Fallback>
          <p:pic>
            <p:nvPicPr>
              <p:cNvPr id="18" name="Ink 17">
                <a:extLst>
                  <a:ext uri="{FF2B5EF4-FFF2-40B4-BE49-F238E27FC236}">
                    <a16:creationId xmlns:a16="http://schemas.microsoft.com/office/drawing/2014/main" id="{16E4248C-CBBC-9D91-52C2-2E7FCB2F5DEA}"/>
                  </a:ext>
                </a:extLst>
              </p:cNvPr>
              <p:cNvPicPr/>
              <p:nvPr/>
            </p:nvPicPr>
            <p:blipFill>
              <a:blip r:embed="rId40"/>
              <a:stretch>
                <a:fillRect/>
              </a:stretch>
            </p:blipFill>
            <p:spPr>
              <a:xfrm>
                <a:off x="3608585" y="3270711"/>
                <a:ext cx="22212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9" name="Ink 18">
                <a:extLst>
                  <a:ext uri="{FF2B5EF4-FFF2-40B4-BE49-F238E27FC236}">
                    <a16:creationId xmlns:a16="http://schemas.microsoft.com/office/drawing/2014/main" id="{FFA2ACD7-9306-B665-8724-22D680BA8FCA}"/>
                  </a:ext>
                </a:extLst>
              </p14:cNvPr>
              <p14:cNvContentPartPr/>
              <p14:nvPr/>
            </p14:nvContentPartPr>
            <p14:xfrm>
              <a:off x="4219145" y="3163431"/>
              <a:ext cx="423000" cy="30240"/>
            </p14:xfrm>
          </p:contentPart>
        </mc:Choice>
        <mc:Fallback>
          <p:pic>
            <p:nvPicPr>
              <p:cNvPr id="19" name="Ink 18">
                <a:extLst>
                  <a:ext uri="{FF2B5EF4-FFF2-40B4-BE49-F238E27FC236}">
                    <a16:creationId xmlns:a16="http://schemas.microsoft.com/office/drawing/2014/main" id="{FFA2ACD7-9306-B665-8724-22D680BA8FCA}"/>
                  </a:ext>
                </a:extLst>
              </p:cNvPr>
              <p:cNvPicPr/>
              <p:nvPr/>
            </p:nvPicPr>
            <p:blipFill>
              <a:blip r:embed="rId42"/>
              <a:stretch>
                <a:fillRect/>
              </a:stretch>
            </p:blipFill>
            <p:spPr>
              <a:xfrm>
                <a:off x="4156145" y="3100431"/>
                <a:ext cx="54864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0" name="Ink 19">
                <a:extLst>
                  <a:ext uri="{FF2B5EF4-FFF2-40B4-BE49-F238E27FC236}">
                    <a16:creationId xmlns:a16="http://schemas.microsoft.com/office/drawing/2014/main" id="{06907A49-1B73-D891-48AB-56CD023C8D42}"/>
                  </a:ext>
                </a:extLst>
              </p14:cNvPr>
              <p14:cNvContentPartPr/>
              <p14:nvPr/>
            </p14:nvContentPartPr>
            <p14:xfrm>
              <a:off x="8158985" y="4670031"/>
              <a:ext cx="70920" cy="237960"/>
            </p14:xfrm>
          </p:contentPart>
        </mc:Choice>
        <mc:Fallback>
          <p:pic>
            <p:nvPicPr>
              <p:cNvPr id="20" name="Ink 19">
                <a:extLst>
                  <a:ext uri="{FF2B5EF4-FFF2-40B4-BE49-F238E27FC236}">
                    <a16:creationId xmlns:a16="http://schemas.microsoft.com/office/drawing/2014/main" id="{06907A49-1B73-D891-48AB-56CD023C8D42}"/>
                  </a:ext>
                </a:extLst>
              </p:cNvPr>
              <p:cNvPicPr/>
              <p:nvPr/>
            </p:nvPicPr>
            <p:blipFill>
              <a:blip r:embed="rId44"/>
              <a:stretch>
                <a:fillRect/>
              </a:stretch>
            </p:blipFill>
            <p:spPr>
              <a:xfrm>
                <a:off x="8095985" y="4607391"/>
                <a:ext cx="196560" cy="363600"/>
              </a:xfrm>
              <a:prstGeom prst="rect">
                <a:avLst/>
              </a:prstGeom>
            </p:spPr>
          </p:pic>
        </mc:Fallback>
      </mc:AlternateContent>
      <p:pic>
        <p:nvPicPr>
          <p:cNvPr id="21" name="Picture 6" descr="Introduction to DHT11 - The Engineering Projects">
            <a:extLst>
              <a:ext uri="{FF2B5EF4-FFF2-40B4-BE49-F238E27FC236}">
                <a16:creationId xmlns:a16="http://schemas.microsoft.com/office/drawing/2014/main" id="{34AD53A6-93AE-847D-D615-D9FD85458D36}"/>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2113021" y="1146902"/>
            <a:ext cx="1100093" cy="1199103"/>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D3697714-788F-81CE-A4E9-2CE6117C717B}"/>
              </a:ext>
            </a:extLst>
          </p:cNvPr>
          <p:cNvSpPr txBox="1"/>
          <p:nvPr/>
        </p:nvSpPr>
        <p:spPr>
          <a:xfrm>
            <a:off x="2063282" y="2716024"/>
            <a:ext cx="155609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Sensors</a:t>
            </a:r>
          </a:p>
        </p:txBody>
      </p:sp>
      <p:sp>
        <p:nvSpPr>
          <p:cNvPr id="37" name="TextBox 36">
            <a:extLst>
              <a:ext uri="{FF2B5EF4-FFF2-40B4-BE49-F238E27FC236}">
                <a16:creationId xmlns:a16="http://schemas.microsoft.com/office/drawing/2014/main" id="{7A0857A9-14BD-9814-79C2-73B8E85BAEFA}"/>
              </a:ext>
            </a:extLst>
          </p:cNvPr>
          <p:cNvSpPr txBox="1"/>
          <p:nvPr/>
        </p:nvSpPr>
        <p:spPr>
          <a:xfrm>
            <a:off x="5529005" y="1124907"/>
            <a:ext cx="2967287"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WebApp</a:t>
            </a:r>
          </a:p>
        </p:txBody>
      </p:sp>
      <p:sp>
        <p:nvSpPr>
          <p:cNvPr id="38" name="TextBox 37">
            <a:extLst>
              <a:ext uri="{FF2B5EF4-FFF2-40B4-BE49-F238E27FC236}">
                <a16:creationId xmlns:a16="http://schemas.microsoft.com/office/drawing/2014/main" id="{D58D08F8-3D1E-4C6C-746A-213AD8472B93}"/>
              </a:ext>
            </a:extLst>
          </p:cNvPr>
          <p:cNvSpPr txBox="1"/>
          <p:nvPr/>
        </p:nvSpPr>
        <p:spPr>
          <a:xfrm>
            <a:off x="9646482" y="5863718"/>
            <a:ext cx="2967287"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Router</a:t>
            </a:r>
          </a:p>
        </p:txBody>
      </p:sp>
      <p:sp>
        <p:nvSpPr>
          <p:cNvPr id="39" name="TextBox 38">
            <a:extLst>
              <a:ext uri="{FF2B5EF4-FFF2-40B4-BE49-F238E27FC236}">
                <a16:creationId xmlns:a16="http://schemas.microsoft.com/office/drawing/2014/main" id="{4DEE3DD2-26CD-DFDD-9507-06F3F7186CD7}"/>
              </a:ext>
            </a:extLst>
          </p:cNvPr>
          <p:cNvSpPr txBox="1"/>
          <p:nvPr/>
        </p:nvSpPr>
        <p:spPr>
          <a:xfrm>
            <a:off x="5641698" y="5400915"/>
            <a:ext cx="2967287" cy="461665"/>
          </a:xfrm>
          <a:prstGeom prst="rect">
            <a:avLst/>
          </a:prstGeom>
          <a:noFill/>
        </p:spPr>
        <p:txBody>
          <a:bodyPr wrap="square" rtlCol="0">
            <a:spAutoFit/>
          </a:bodyPr>
          <a:lstStyle/>
          <a:p>
            <a:r>
              <a:rPr lang="en-IN" sz="2400" dirty="0" err="1">
                <a:latin typeface="Times New Roman" panose="02020603050405020304" pitchFamily="18" charset="0"/>
                <a:cs typeface="Times New Roman" panose="02020603050405020304" pitchFamily="18" charset="0"/>
              </a:rPr>
              <a:t>RaspberryPi</a:t>
            </a:r>
            <a:r>
              <a:rPr lang="en-IN" sz="2400" dirty="0">
                <a:latin typeface="Times New Roman" panose="02020603050405020304" pitchFamily="18" charset="0"/>
                <a:cs typeface="Times New Roman" panose="02020603050405020304" pitchFamily="18" charset="0"/>
              </a:rPr>
              <a:t> 4</a:t>
            </a:r>
          </a:p>
        </p:txBody>
      </p:sp>
      <p:sp>
        <p:nvSpPr>
          <p:cNvPr id="40" name="TextBox 39">
            <a:extLst>
              <a:ext uri="{FF2B5EF4-FFF2-40B4-BE49-F238E27FC236}">
                <a16:creationId xmlns:a16="http://schemas.microsoft.com/office/drawing/2014/main" id="{95D7BA18-056B-12B2-8988-18D518CDC7FD}"/>
              </a:ext>
            </a:extLst>
          </p:cNvPr>
          <p:cNvSpPr txBox="1"/>
          <p:nvPr/>
        </p:nvSpPr>
        <p:spPr>
          <a:xfrm>
            <a:off x="2499701" y="6040346"/>
            <a:ext cx="2967287"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Adaptor(5V)</a:t>
            </a:r>
          </a:p>
        </p:txBody>
      </p:sp>
      <p:sp>
        <p:nvSpPr>
          <p:cNvPr id="13" name="TextBox 12">
            <a:extLst>
              <a:ext uri="{FF2B5EF4-FFF2-40B4-BE49-F238E27FC236}">
                <a16:creationId xmlns:a16="http://schemas.microsoft.com/office/drawing/2014/main" id="{0D913947-7BC9-7F34-1D75-3D098BAB786F}"/>
              </a:ext>
            </a:extLst>
          </p:cNvPr>
          <p:cNvSpPr txBox="1"/>
          <p:nvPr/>
        </p:nvSpPr>
        <p:spPr>
          <a:xfrm>
            <a:off x="9406284" y="3116243"/>
            <a:ext cx="2717387"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Cloud Storage</a:t>
            </a:r>
          </a:p>
        </p:txBody>
      </p:sp>
      <p:pic>
        <p:nvPicPr>
          <p:cNvPr id="41" name="Picture 40">
            <a:extLst>
              <a:ext uri="{FF2B5EF4-FFF2-40B4-BE49-F238E27FC236}">
                <a16:creationId xmlns:a16="http://schemas.microsoft.com/office/drawing/2014/main" id="{EDFC1D2C-F0F3-E5CD-81DC-A477D6EA18B0}"/>
              </a:ext>
            </a:extLst>
          </p:cNvPr>
          <p:cNvPicPr>
            <a:picLocks noChangeAspect="1"/>
          </p:cNvPicPr>
          <p:nvPr/>
        </p:nvPicPr>
        <p:blipFill>
          <a:blip r:embed="rId4"/>
          <a:stretch>
            <a:fillRect/>
          </a:stretch>
        </p:blipFill>
        <p:spPr>
          <a:xfrm rot="12995187">
            <a:off x="7949548" y="4928014"/>
            <a:ext cx="1286054" cy="276264"/>
          </a:xfrm>
          <a:prstGeom prst="rect">
            <a:avLst/>
          </a:prstGeom>
        </p:spPr>
      </p:pic>
      <p:sp>
        <p:nvSpPr>
          <p:cNvPr id="42" name="TextBox 41">
            <a:extLst>
              <a:ext uri="{FF2B5EF4-FFF2-40B4-BE49-F238E27FC236}">
                <a16:creationId xmlns:a16="http://schemas.microsoft.com/office/drawing/2014/main" id="{0C6A4B24-FF51-43ED-87C8-9D57BE928E01}"/>
              </a:ext>
            </a:extLst>
          </p:cNvPr>
          <p:cNvSpPr txBox="1"/>
          <p:nvPr/>
        </p:nvSpPr>
        <p:spPr>
          <a:xfrm>
            <a:off x="2113020" y="163702"/>
            <a:ext cx="6502299" cy="646331"/>
          </a:xfrm>
          <a:prstGeom prst="rect">
            <a:avLst/>
          </a:prstGeom>
          <a:noFill/>
        </p:spPr>
        <p:txBody>
          <a:bodyPr wrap="square" rtlCol="0">
            <a:sp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Weather Monitoring Station</a:t>
            </a:r>
          </a:p>
        </p:txBody>
      </p:sp>
    </p:spTree>
    <p:extLst>
      <p:ext uri="{BB962C8B-B14F-4D97-AF65-F5344CB8AC3E}">
        <p14:creationId xmlns:p14="http://schemas.microsoft.com/office/powerpoint/2010/main" val="2399033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E3E8A16-04EA-43E0-BBA1-3D3076CF143E}"/>
              </a:ext>
            </a:extLst>
          </p:cNvPr>
          <p:cNvSpPr>
            <a:spLocks noGrp="1"/>
          </p:cNvSpPr>
          <p:nvPr>
            <p:ph type="sldNum" sz="quarter" idx="12"/>
          </p:nvPr>
        </p:nvSpPr>
        <p:spPr/>
        <p:txBody>
          <a:bodyPr/>
          <a:lstStyle/>
          <a:p>
            <a:fld id="{695983CB-FB58-4752-BCB4-B36E46DA0745}" type="slidenum">
              <a:rPr lang="en-US" smtClean="0"/>
              <a:t>14</a:t>
            </a:fld>
            <a:endParaRPr lang="en-US"/>
          </a:p>
        </p:txBody>
      </p:sp>
      <p:pic>
        <p:nvPicPr>
          <p:cNvPr id="6" name="Picture 5">
            <a:extLst>
              <a:ext uri="{FF2B5EF4-FFF2-40B4-BE49-F238E27FC236}">
                <a16:creationId xmlns:a16="http://schemas.microsoft.com/office/drawing/2014/main" id="{4064E6BC-89F5-4A0D-A6DA-D1B45A1A9EE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25660" y="136525"/>
            <a:ext cx="2360023" cy="861039"/>
          </a:xfrm>
          <a:prstGeom prst="rect">
            <a:avLst/>
          </a:prstGeom>
        </p:spPr>
      </p:pic>
      <p:sp>
        <p:nvSpPr>
          <p:cNvPr id="8" name="TextBox 7">
            <a:extLst>
              <a:ext uri="{FF2B5EF4-FFF2-40B4-BE49-F238E27FC236}">
                <a16:creationId xmlns:a16="http://schemas.microsoft.com/office/drawing/2014/main" id="{C7F72331-44B1-486F-AC63-1E3B9904E389}"/>
              </a:ext>
            </a:extLst>
          </p:cNvPr>
          <p:cNvSpPr txBox="1"/>
          <p:nvPr/>
        </p:nvSpPr>
        <p:spPr>
          <a:xfrm>
            <a:off x="3751346" y="0"/>
            <a:ext cx="2505076"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Conclusion</a:t>
            </a:r>
          </a:p>
        </p:txBody>
      </p:sp>
      <p:sp>
        <p:nvSpPr>
          <p:cNvPr id="7" name="TextBox 6">
            <a:extLst>
              <a:ext uri="{FF2B5EF4-FFF2-40B4-BE49-F238E27FC236}">
                <a16:creationId xmlns:a16="http://schemas.microsoft.com/office/drawing/2014/main" id="{B905AA53-FA7E-667F-374D-11D7693DF043}"/>
              </a:ext>
            </a:extLst>
          </p:cNvPr>
          <p:cNvSpPr txBox="1"/>
          <p:nvPr/>
        </p:nvSpPr>
        <p:spPr>
          <a:xfrm>
            <a:off x="239150" y="6457890"/>
            <a:ext cx="2025748"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Department of IT</a:t>
            </a:r>
          </a:p>
        </p:txBody>
      </p:sp>
      <p:sp>
        <p:nvSpPr>
          <p:cNvPr id="3" name="TextBox 2">
            <a:extLst>
              <a:ext uri="{FF2B5EF4-FFF2-40B4-BE49-F238E27FC236}">
                <a16:creationId xmlns:a16="http://schemas.microsoft.com/office/drawing/2014/main" id="{2666B7C2-1932-2089-A5ED-FF5260226D36}"/>
              </a:ext>
            </a:extLst>
          </p:cNvPr>
          <p:cNvSpPr txBox="1"/>
          <p:nvPr/>
        </p:nvSpPr>
        <p:spPr>
          <a:xfrm>
            <a:off x="729097" y="1311680"/>
            <a:ext cx="10312316" cy="3046988"/>
          </a:xfrm>
          <a:prstGeom prst="rect">
            <a:avLst/>
          </a:prstGeom>
          <a:noFill/>
        </p:spPr>
        <p:txBody>
          <a:bodyPr wrap="square">
            <a:spAutoFit/>
          </a:bodyPr>
          <a:lstStyle/>
          <a:p>
            <a:pPr marL="342900" indent="-342900"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By keeping the embedded devices in the environment for monitoring enables self protection (i.e., smart environment) to the environment. To implement this need to deploy the sensor devices in the environment for collecting the data and analysis. </a:t>
            </a:r>
          </a:p>
          <a:p>
            <a:pPr marL="342900" indent="-342900"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By deploying sensor devices in the environment, we can bring the environment into real life i.e. it can interact with other objects through the network. Then the collected data and analysis results will be available to the end user through the Wi-Fi. </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F96E39E-507E-0029-1257-C4F59A1228B5}"/>
              </a:ext>
            </a:extLst>
          </p:cNvPr>
          <p:cNvSpPr txBox="1"/>
          <p:nvPr/>
        </p:nvSpPr>
        <p:spPr>
          <a:xfrm>
            <a:off x="783506" y="4358668"/>
            <a:ext cx="10203497" cy="1569660"/>
          </a:xfrm>
          <a:prstGeom prst="rect">
            <a:avLst/>
          </a:prstGeom>
          <a:noFill/>
        </p:spPr>
        <p:txBody>
          <a:bodyPr wrap="square">
            <a:spAutoFit/>
          </a:bodyPr>
          <a:lstStyle/>
          <a:p>
            <a:pPr marL="342900" indent="-342900"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An alarm can be added to the circuit to notify the user in case of excess smoke conditions i.e. Smoke alarm.</a:t>
            </a:r>
          </a:p>
          <a:p>
            <a:pPr marL="342900" indent="-342900"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An SMS can be sent to clients notifying them with the temperature/humidity/smoke parameters.</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2" name="Ink 1">
                <a:extLst>
                  <a:ext uri="{FF2B5EF4-FFF2-40B4-BE49-F238E27FC236}">
                    <a16:creationId xmlns:a16="http://schemas.microsoft.com/office/drawing/2014/main" id="{52337584-DB7E-2D72-2DAC-85E2E164E3C7}"/>
                  </a:ext>
                </a:extLst>
              </p14:cNvPr>
              <p14:cNvContentPartPr/>
              <p14:nvPr/>
            </p14:nvContentPartPr>
            <p14:xfrm>
              <a:off x="3657185" y="2357391"/>
              <a:ext cx="6120" cy="6120"/>
            </p14:xfrm>
          </p:contentPart>
        </mc:Choice>
        <mc:Fallback xmlns="">
          <p:pic>
            <p:nvPicPr>
              <p:cNvPr id="2" name="Ink 1">
                <a:extLst>
                  <a:ext uri="{FF2B5EF4-FFF2-40B4-BE49-F238E27FC236}">
                    <a16:creationId xmlns:a16="http://schemas.microsoft.com/office/drawing/2014/main" id="{52337584-DB7E-2D72-2DAC-85E2E164E3C7}"/>
                  </a:ext>
                </a:extLst>
              </p:cNvPr>
              <p:cNvPicPr/>
              <p:nvPr/>
            </p:nvPicPr>
            <p:blipFill>
              <a:blip r:embed="rId4"/>
              <a:stretch>
                <a:fillRect/>
              </a:stretch>
            </p:blipFill>
            <p:spPr>
              <a:xfrm>
                <a:off x="3639185" y="2249751"/>
                <a:ext cx="41760" cy="221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4" name="Ink 3">
                <a:extLst>
                  <a:ext uri="{FF2B5EF4-FFF2-40B4-BE49-F238E27FC236}">
                    <a16:creationId xmlns:a16="http://schemas.microsoft.com/office/drawing/2014/main" id="{FF77D252-97D8-E985-0842-637F778949AB}"/>
                  </a:ext>
                </a:extLst>
              </p14:cNvPr>
              <p14:cNvContentPartPr/>
              <p14:nvPr/>
            </p14:nvContentPartPr>
            <p14:xfrm>
              <a:off x="3603905" y="2152191"/>
              <a:ext cx="11520" cy="360"/>
            </p14:xfrm>
          </p:contentPart>
        </mc:Choice>
        <mc:Fallback xmlns="">
          <p:pic>
            <p:nvPicPr>
              <p:cNvPr id="4" name="Ink 3">
                <a:extLst>
                  <a:ext uri="{FF2B5EF4-FFF2-40B4-BE49-F238E27FC236}">
                    <a16:creationId xmlns:a16="http://schemas.microsoft.com/office/drawing/2014/main" id="{FF77D252-97D8-E985-0842-637F778949AB}"/>
                  </a:ext>
                </a:extLst>
              </p:cNvPr>
              <p:cNvPicPr/>
              <p:nvPr/>
            </p:nvPicPr>
            <p:blipFill>
              <a:blip r:embed="rId6"/>
              <a:stretch>
                <a:fillRect/>
              </a:stretch>
            </p:blipFill>
            <p:spPr>
              <a:xfrm>
                <a:off x="3586265" y="2044191"/>
                <a:ext cx="47160" cy="216000"/>
              </a:xfrm>
              <a:prstGeom prst="rect">
                <a:avLst/>
              </a:prstGeom>
            </p:spPr>
          </p:pic>
        </mc:Fallback>
      </mc:AlternateContent>
      <p:grpSp>
        <p:nvGrpSpPr>
          <p:cNvPr id="18" name="Group 17">
            <a:extLst>
              <a:ext uri="{FF2B5EF4-FFF2-40B4-BE49-F238E27FC236}">
                <a16:creationId xmlns:a16="http://schemas.microsoft.com/office/drawing/2014/main" id="{7D5E81CE-9F72-B3BA-DB1E-585327D2A793}"/>
              </a:ext>
            </a:extLst>
          </p:cNvPr>
          <p:cNvGrpSpPr/>
          <p:nvPr/>
        </p:nvGrpSpPr>
        <p:grpSpPr>
          <a:xfrm>
            <a:off x="3257585" y="1940871"/>
            <a:ext cx="189000" cy="169200"/>
            <a:chOff x="3257585" y="1940871"/>
            <a:chExt cx="189000" cy="169200"/>
          </a:xfrm>
        </p:grpSpPr>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2B8A9E4E-DAB1-6696-48F9-B78C99A01DE3}"/>
                    </a:ext>
                  </a:extLst>
                </p14:cNvPr>
                <p14:cNvContentPartPr/>
                <p14:nvPr/>
              </p14:nvContentPartPr>
              <p14:xfrm>
                <a:off x="3282065" y="2022951"/>
                <a:ext cx="164520" cy="87120"/>
              </p14:xfrm>
            </p:contentPart>
          </mc:Choice>
          <mc:Fallback xmlns="">
            <p:pic>
              <p:nvPicPr>
                <p:cNvPr id="10" name="Ink 9">
                  <a:extLst>
                    <a:ext uri="{FF2B5EF4-FFF2-40B4-BE49-F238E27FC236}">
                      <a16:creationId xmlns:a16="http://schemas.microsoft.com/office/drawing/2014/main" id="{2B8A9E4E-DAB1-6696-48F9-B78C99A01DE3}"/>
                    </a:ext>
                  </a:extLst>
                </p:cNvPr>
                <p:cNvPicPr/>
                <p:nvPr/>
              </p:nvPicPr>
              <p:blipFill>
                <a:blip r:embed="rId8"/>
                <a:stretch>
                  <a:fillRect/>
                </a:stretch>
              </p:blipFill>
              <p:spPr>
                <a:xfrm>
                  <a:off x="3264065" y="1914951"/>
                  <a:ext cx="200160" cy="302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1" name="Ink 10">
                  <a:extLst>
                    <a:ext uri="{FF2B5EF4-FFF2-40B4-BE49-F238E27FC236}">
                      <a16:creationId xmlns:a16="http://schemas.microsoft.com/office/drawing/2014/main" id="{2131184D-53F0-0A62-665E-563823F567E6}"/>
                    </a:ext>
                  </a:extLst>
                </p14:cNvPr>
                <p14:cNvContentPartPr/>
                <p14:nvPr/>
              </p14:nvContentPartPr>
              <p14:xfrm>
                <a:off x="3277025" y="1977591"/>
                <a:ext cx="14400" cy="5760"/>
              </p14:xfrm>
            </p:contentPart>
          </mc:Choice>
          <mc:Fallback xmlns="">
            <p:pic>
              <p:nvPicPr>
                <p:cNvPr id="11" name="Ink 10">
                  <a:extLst>
                    <a:ext uri="{FF2B5EF4-FFF2-40B4-BE49-F238E27FC236}">
                      <a16:creationId xmlns:a16="http://schemas.microsoft.com/office/drawing/2014/main" id="{2131184D-53F0-0A62-665E-563823F567E6}"/>
                    </a:ext>
                  </a:extLst>
                </p:cNvPr>
                <p:cNvPicPr/>
                <p:nvPr/>
              </p:nvPicPr>
              <p:blipFill>
                <a:blip r:embed="rId10"/>
                <a:stretch>
                  <a:fillRect/>
                </a:stretch>
              </p:blipFill>
              <p:spPr>
                <a:xfrm>
                  <a:off x="3259385" y="1869591"/>
                  <a:ext cx="50040" cy="221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2" name="Ink 11">
                  <a:extLst>
                    <a:ext uri="{FF2B5EF4-FFF2-40B4-BE49-F238E27FC236}">
                      <a16:creationId xmlns:a16="http://schemas.microsoft.com/office/drawing/2014/main" id="{63FC2B75-54E2-72EB-6C76-6E6223001CA9}"/>
                    </a:ext>
                  </a:extLst>
                </p14:cNvPr>
                <p14:cNvContentPartPr/>
                <p14:nvPr/>
              </p14:nvContentPartPr>
              <p14:xfrm>
                <a:off x="3257585" y="1940871"/>
                <a:ext cx="48600" cy="360"/>
              </p14:xfrm>
            </p:contentPart>
          </mc:Choice>
          <mc:Fallback xmlns="">
            <p:pic>
              <p:nvPicPr>
                <p:cNvPr id="12" name="Ink 11">
                  <a:extLst>
                    <a:ext uri="{FF2B5EF4-FFF2-40B4-BE49-F238E27FC236}">
                      <a16:creationId xmlns:a16="http://schemas.microsoft.com/office/drawing/2014/main" id="{63FC2B75-54E2-72EB-6C76-6E6223001CA9}"/>
                    </a:ext>
                  </a:extLst>
                </p:cNvPr>
                <p:cNvPicPr/>
                <p:nvPr/>
              </p:nvPicPr>
              <p:blipFill>
                <a:blip r:embed="rId12"/>
                <a:stretch>
                  <a:fillRect/>
                </a:stretch>
              </p:blipFill>
              <p:spPr>
                <a:xfrm>
                  <a:off x="3239585" y="1833231"/>
                  <a:ext cx="84240" cy="216000"/>
                </a:xfrm>
                <a:prstGeom prst="rect">
                  <a:avLst/>
                </a:prstGeom>
              </p:spPr>
            </p:pic>
          </mc:Fallback>
        </mc:AlternateContent>
      </p:grpSp>
      <p:grpSp>
        <p:nvGrpSpPr>
          <p:cNvPr id="17" name="Group 16">
            <a:extLst>
              <a:ext uri="{FF2B5EF4-FFF2-40B4-BE49-F238E27FC236}">
                <a16:creationId xmlns:a16="http://schemas.microsoft.com/office/drawing/2014/main" id="{AFBC4255-D68A-D8E5-B97F-B2CE82A69083}"/>
              </a:ext>
            </a:extLst>
          </p:cNvPr>
          <p:cNvGrpSpPr/>
          <p:nvPr/>
        </p:nvGrpSpPr>
        <p:grpSpPr>
          <a:xfrm>
            <a:off x="4346585" y="238431"/>
            <a:ext cx="112680" cy="197640"/>
            <a:chOff x="4346585" y="238431"/>
            <a:chExt cx="112680" cy="197640"/>
          </a:xfrm>
        </p:grpSpPr>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3" name="Ink 12">
                  <a:extLst>
                    <a:ext uri="{FF2B5EF4-FFF2-40B4-BE49-F238E27FC236}">
                      <a16:creationId xmlns:a16="http://schemas.microsoft.com/office/drawing/2014/main" id="{066E1D60-382E-2A7C-81EB-71AE08A10756}"/>
                    </a:ext>
                  </a:extLst>
                </p14:cNvPr>
                <p14:cNvContentPartPr/>
                <p14:nvPr/>
              </p14:nvContentPartPr>
              <p14:xfrm>
                <a:off x="4353425" y="238431"/>
                <a:ext cx="21240" cy="17280"/>
              </p14:xfrm>
            </p:contentPart>
          </mc:Choice>
          <mc:Fallback xmlns="">
            <p:pic>
              <p:nvPicPr>
                <p:cNvPr id="13" name="Ink 12">
                  <a:extLst>
                    <a:ext uri="{FF2B5EF4-FFF2-40B4-BE49-F238E27FC236}">
                      <a16:creationId xmlns:a16="http://schemas.microsoft.com/office/drawing/2014/main" id="{066E1D60-382E-2A7C-81EB-71AE08A10756}"/>
                    </a:ext>
                  </a:extLst>
                </p:cNvPr>
                <p:cNvPicPr/>
                <p:nvPr/>
              </p:nvPicPr>
              <p:blipFill>
                <a:blip r:embed="rId14"/>
                <a:stretch>
                  <a:fillRect/>
                </a:stretch>
              </p:blipFill>
              <p:spPr>
                <a:xfrm>
                  <a:off x="4335425" y="130791"/>
                  <a:ext cx="56880" cy="232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4" name="Ink 13">
                  <a:extLst>
                    <a:ext uri="{FF2B5EF4-FFF2-40B4-BE49-F238E27FC236}">
                      <a16:creationId xmlns:a16="http://schemas.microsoft.com/office/drawing/2014/main" id="{25A66DCA-186E-BE7A-498D-537841C9A870}"/>
                    </a:ext>
                  </a:extLst>
                </p14:cNvPr>
                <p14:cNvContentPartPr/>
                <p14:nvPr/>
              </p14:nvContentPartPr>
              <p14:xfrm>
                <a:off x="4346585" y="266511"/>
                <a:ext cx="360" cy="20160"/>
              </p14:xfrm>
            </p:contentPart>
          </mc:Choice>
          <mc:Fallback xmlns="">
            <p:pic>
              <p:nvPicPr>
                <p:cNvPr id="14" name="Ink 13">
                  <a:extLst>
                    <a:ext uri="{FF2B5EF4-FFF2-40B4-BE49-F238E27FC236}">
                      <a16:creationId xmlns:a16="http://schemas.microsoft.com/office/drawing/2014/main" id="{25A66DCA-186E-BE7A-498D-537841C9A870}"/>
                    </a:ext>
                  </a:extLst>
                </p:cNvPr>
                <p:cNvPicPr/>
                <p:nvPr/>
              </p:nvPicPr>
              <p:blipFill>
                <a:blip r:embed="rId16"/>
                <a:stretch>
                  <a:fillRect/>
                </a:stretch>
              </p:blipFill>
              <p:spPr>
                <a:xfrm>
                  <a:off x="4328945" y="158871"/>
                  <a:ext cx="36000" cy="235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15" name="Ink 14">
                  <a:extLst>
                    <a:ext uri="{FF2B5EF4-FFF2-40B4-BE49-F238E27FC236}">
                      <a16:creationId xmlns:a16="http://schemas.microsoft.com/office/drawing/2014/main" id="{D126B545-0C6E-C94F-C8A2-5781F7925D80}"/>
                    </a:ext>
                  </a:extLst>
                </p14:cNvPr>
                <p14:cNvContentPartPr/>
                <p14:nvPr/>
              </p14:nvContentPartPr>
              <p14:xfrm>
                <a:off x="4346585" y="309351"/>
                <a:ext cx="74880" cy="118080"/>
              </p14:xfrm>
            </p:contentPart>
          </mc:Choice>
          <mc:Fallback xmlns="">
            <p:pic>
              <p:nvPicPr>
                <p:cNvPr id="15" name="Ink 14">
                  <a:extLst>
                    <a:ext uri="{FF2B5EF4-FFF2-40B4-BE49-F238E27FC236}">
                      <a16:creationId xmlns:a16="http://schemas.microsoft.com/office/drawing/2014/main" id="{D126B545-0C6E-C94F-C8A2-5781F7925D80}"/>
                    </a:ext>
                  </a:extLst>
                </p:cNvPr>
                <p:cNvPicPr/>
                <p:nvPr/>
              </p:nvPicPr>
              <p:blipFill>
                <a:blip r:embed="rId18"/>
                <a:stretch>
                  <a:fillRect/>
                </a:stretch>
              </p:blipFill>
              <p:spPr>
                <a:xfrm>
                  <a:off x="4328945" y="201351"/>
                  <a:ext cx="110520" cy="333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16" name="Ink 15">
                  <a:extLst>
                    <a:ext uri="{FF2B5EF4-FFF2-40B4-BE49-F238E27FC236}">
                      <a16:creationId xmlns:a16="http://schemas.microsoft.com/office/drawing/2014/main" id="{A2C97FE7-D3E6-F528-0D6B-71D46423510F}"/>
                    </a:ext>
                  </a:extLst>
                </p14:cNvPr>
                <p14:cNvContentPartPr/>
                <p14:nvPr/>
              </p14:nvContentPartPr>
              <p14:xfrm>
                <a:off x="4458905" y="435711"/>
                <a:ext cx="360" cy="360"/>
              </p14:xfrm>
            </p:contentPart>
          </mc:Choice>
          <mc:Fallback xmlns="">
            <p:pic>
              <p:nvPicPr>
                <p:cNvPr id="16" name="Ink 15">
                  <a:extLst>
                    <a:ext uri="{FF2B5EF4-FFF2-40B4-BE49-F238E27FC236}">
                      <a16:creationId xmlns:a16="http://schemas.microsoft.com/office/drawing/2014/main" id="{A2C97FE7-D3E6-F528-0D6B-71D46423510F}"/>
                    </a:ext>
                  </a:extLst>
                </p:cNvPr>
                <p:cNvPicPr/>
                <p:nvPr/>
              </p:nvPicPr>
              <p:blipFill>
                <a:blip r:embed="rId20"/>
                <a:stretch>
                  <a:fillRect/>
                </a:stretch>
              </p:blipFill>
              <p:spPr>
                <a:xfrm>
                  <a:off x="4441265" y="328071"/>
                  <a:ext cx="36000" cy="216000"/>
                </a:xfrm>
                <a:prstGeom prst="rect">
                  <a:avLst/>
                </a:prstGeom>
              </p:spPr>
            </p:pic>
          </mc:Fallback>
        </mc:AlternateContent>
      </p:grpSp>
      <p:grpSp>
        <p:nvGrpSpPr>
          <p:cNvPr id="21" name="Group 20">
            <a:extLst>
              <a:ext uri="{FF2B5EF4-FFF2-40B4-BE49-F238E27FC236}">
                <a16:creationId xmlns:a16="http://schemas.microsoft.com/office/drawing/2014/main" id="{DBDB99A9-3C58-1C73-FF57-E99CE32A8905}"/>
              </a:ext>
            </a:extLst>
          </p:cNvPr>
          <p:cNvGrpSpPr/>
          <p:nvPr/>
        </p:nvGrpSpPr>
        <p:grpSpPr>
          <a:xfrm>
            <a:off x="4740065" y="1251471"/>
            <a:ext cx="14760" cy="14760"/>
            <a:chOff x="4740065" y="1251471"/>
            <a:chExt cx="14760" cy="14760"/>
          </a:xfrm>
        </p:grpSpPr>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19" name="Ink 18">
                  <a:extLst>
                    <a:ext uri="{FF2B5EF4-FFF2-40B4-BE49-F238E27FC236}">
                      <a16:creationId xmlns:a16="http://schemas.microsoft.com/office/drawing/2014/main" id="{12C9540E-901A-6A2B-97A2-AB2007841330}"/>
                    </a:ext>
                  </a:extLst>
                </p14:cNvPr>
                <p14:cNvContentPartPr/>
                <p14:nvPr/>
              </p14:nvContentPartPr>
              <p14:xfrm>
                <a:off x="4740065" y="1265871"/>
                <a:ext cx="360" cy="360"/>
              </p14:xfrm>
            </p:contentPart>
          </mc:Choice>
          <mc:Fallback xmlns="">
            <p:pic>
              <p:nvPicPr>
                <p:cNvPr id="19" name="Ink 18">
                  <a:extLst>
                    <a:ext uri="{FF2B5EF4-FFF2-40B4-BE49-F238E27FC236}">
                      <a16:creationId xmlns:a16="http://schemas.microsoft.com/office/drawing/2014/main" id="{12C9540E-901A-6A2B-97A2-AB2007841330}"/>
                    </a:ext>
                  </a:extLst>
                </p:cNvPr>
                <p:cNvPicPr/>
                <p:nvPr/>
              </p:nvPicPr>
              <p:blipFill>
                <a:blip r:embed="rId22"/>
                <a:stretch>
                  <a:fillRect/>
                </a:stretch>
              </p:blipFill>
              <p:spPr>
                <a:xfrm>
                  <a:off x="4722425" y="1157871"/>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20" name="Ink 19">
                  <a:extLst>
                    <a:ext uri="{FF2B5EF4-FFF2-40B4-BE49-F238E27FC236}">
                      <a16:creationId xmlns:a16="http://schemas.microsoft.com/office/drawing/2014/main" id="{548B8626-4F58-BA7A-72AE-0079B7CEAB0B}"/>
                    </a:ext>
                  </a:extLst>
                </p14:cNvPr>
                <p14:cNvContentPartPr/>
                <p14:nvPr/>
              </p14:nvContentPartPr>
              <p14:xfrm>
                <a:off x="4754465" y="1251471"/>
                <a:ext cx="360" cy="360"/>
              </p14:xfrm>
            </p:contentPart>
          </mc:Choice>
          <mc:Fallback xmlns="">
            <p:pic>
              <p:nvPicPr>
                <p:cNvPr id="20" name="Ink 19">
                  <a:extLst>
                    <a:ext uri="{FF2B5EF4-FFF2-40B4-BE49-F238E27FC236}">
                      <a16:creationId xmlns:a16="http://schemas.microsoft.com/office/drawing/2014/main" id="{548B8626-4F58-BA7A-72AE-0079B7CEAB0B}"/>
                    </a:ext>
                  </a:extLst>
                </p:cNvPr>
                <p:cNvPicPr/>
                <p:nvPr/>
              </p:nvPicPr>
              <p:blipFill>
                <a:blip r:embed="rId24"/>
                <a:stretch>
                  <a:fillRect/>
                </a:stretch>
              </p:blipFill>
              <p:spPr>
                <a:xfrm>
                  <a:off x="4736825" y="1143471"/>
                  <a:ext cx="36000" cy="21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22" name="Ink 21">
                <a:extLst>
                  <a:ext uri="{FF2B5EF4-FFF2-40B4-BE49-F238E27FC236}">
                    <a16:creationId xmlns:a16="http://schemas.microsoft.com/office/drawing/2014/main" id="{173E8358-AC96-F18D-C4E6-1E5BF4FD9E7A}"/>
                  </a:ext>
                </a:extLst>
              </p14:cNvPr>
              <p14:cNvContentPartPr/>
              <p14:nvPr/>
            </p14:nvContentPartPr>
            <p14:xfrm>
              <a:off x="6582905" y="3221391"/>
              <a:ext cx="360" cy="360"/>
            </p14:xfrm>
          </p:contentPart>
        </mc:Choice>
        <mc:Fallback xmlns="">
          <p:pic>
            <p:nvPicPr>
              <p:cNvPr id="22" name="Ink 21">
                <a:extLst>
                  <a:ext uri="{FF2B5EF4-FFF2-40B4-BE49-F238E27FC236}">
                    <a16:creationId xmlns:a16="http://schemas.microsoft.com/office/drawing/2014/main" id="{173E8358-AC96-F18D-C4E6-1E5BF4FD9E7A}"/>
                  </a:ext>
                </a:extLst>
              </p:cNvPr>
              <p:cNvPicPr/>
              <p:nvPr/>
            </p:nvPicPr>
            <p:blipFill>
              <a:blip r:embed="rId26"/>
              <a:stretch>
                <a:fillRect/>
              </a:stretch>
            </p:blipFill>
            <p:spPr>
              <a:xfrm>
                <a:off x="6565265" y="3113391"/>
                <a:ext cx="36000" cy="216000"/>
              </a:xfrm>
              <a:prstGeom prst="rect">
                <a:avLst/>
              </a:prstGeom>
            </p:spPr>
          </p:pic>
        </mc:Fallback>
      </mc:AlternateContent>
      <p:grpSp>
        <p:nvGrpSpPr>
          <p:cNvPr id="26" name="Group 25">
            <a:extLst>
              <a:ext uri="{FF2B5EF4-FFF2-40B4-BE49-F238E27FC236}">
                <a16:creationId xmlns:a16="http://schemas.microsoft.com/office/drawing/2014/main" id="{EDB6614F-0950-CE73-3416-87A0606934D2}"/>
              </a:ext>
            </a:extLst>
          </p:cNvPr>
          <p:cNvGrpSpPr/>
          <p:nvPr/>
        </p:nvGrpSpPr>
        <p:grpSpPr>
          <a:xfrm>
            <a:off x="5739065" y="3094311"/>
            <a:ext cx="360" cy="360"/>
            <a:chOff x="5739065" y="3094311"/>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23" name="Ink 22">
                  <a:extLst>
                    <a:ext uri="{FF2B5EF4-FFF2-40B4-BE49-F238E27FC236}">
                      <a16:creationId xmlns:a16="http://schemas.microsoft.com/office/drawing/2014/main" id="{20E4246F-8581-1487-805B-60F341461A1B}"/>
                    </a:ext>
                  </a:extLst>
                </p14:cNvPr>
                <p14:cNvContentPartPr/>
                <p14:nvPr/>
              </p14:nvContentPartPr>
              <p14:xfrm>
                <a:off x="5739065" y="3094311"/>
                <a:ext cx="360" cy="360"/>
              </p14:xfrm>
            </p:contentPart>
          </mc:Choice>
          <mc:Fallback xmlns="">
            <p:pic>
              <p:nvPicPr>
                <p:cNvPr id="23" name="Ink 22">
                  <a:extLst>
                    <a:ext uri="{FF2B5EF4-FFF2-40B4-BE49-F238E27FC236}">
                      <a16:creationId xmlns:a16="http://schemas.microsoft.com/office/drawing/2014/main" id="{20E4246F-8581-1487-805B-60F341461A1B}"/>
                    </a:ext>
                  </a:extLst>
                </p:cNvPr>
                <p:cNvPicPr/>
                <p:nvPr/>
              </p:nvPicPr>
              <p:blipFill>
                <a:blip r:embed="rId28"/>
                <a:stretch>
                  <a:fillRect/>
                </a:stretch>
              </p:blipFill>
              <p:spPr>
                <a:xfrm>
                  <a:off x="5721425" y="2986311"/>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24" name="Ink 23">
                  <a:extLst>
                    <a:ext uri="{FF2B5EF4-FFF2-40B4-BE49-F238E27FC236}">
                      <a16:creationId xmlns:a16="http://schemas.microsoft.com/office/drawing/2014/main" id="{206C25CF-6EE9-5CEE-60DE-9F2644135A1D}"/>
                    </a:ext>
                  </a:extLst>
                </p14:cNvPr>
                <p14:cNvContentPartPr/>
                <p14:nvPr/>
              </p14:nvContentPartPr>
              <p14:xfrm>
                <a:off x="5739065" y="3094311"/>
                <a:ext cx="360" cy="360"/>
              </p14:xfrm>
            </p:contentPart>
          </mc:Choice>
          <mc:Fallback xmlns="">
            <p:pic>
              <p:nvPicPr>
                <p:cNvPr id="24" name="Ink 23">
                  <a:extLst>
                    <a:ext uri="{FF2B5EF4-FFF2-40B4-BE49-F238E27FC236}">
                      <a16:creationId xmlns:a16="http://schemas.microsoft.com/office/drawing/2014/main" id="{206C25CF-6EE9-5CEE-60DE-9F2644135A1D}"/>
                    </a:ext>
                  </a:extLst>
                </p:cNvPr>
                <p:cNvPicPr/>
                <p:nvPr/>
              </p:nvPicPr>
              <p:blipFill>
                <a:blip r:embed="rId28"/>
                <a:stretch>
                  <a:fillRect/>
                </a:stretch>
              </p:blipFill>
              <p:spPr>
                <a:xfrm>
                  <a:off x="5721425" y="2986311"/>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25" name="Ink 24">
                  <a:extLst>
                    <a:ext uri="{FF2B5EF4-FFF2-40B4-BE49-F238E27FC236}">
                      <a16:creationId xmlns:a16="http://schemas.microsoft.com/office/drawing/2014/main" id="{B3A234DA-6334-378C-F279-263840AD5524}"/>
                    </a:ext>
                  </a:extLst>
                </p14:cNvPr>
                <p14:cNvContentPartPr/>
                <p14:nvPr/>
              </p14:nvContentPartPr>
              <p14:xfrm>
                <a:off x="5739065" y="3094311"/>
                <a:ext cx="360" cy="360"/>
              </p14:xfrm>
            </p:contentPart>
          </mc:Choice>
          <mc:Fallback xmlns="">
            <p:pic>
              <p:nvPicPr>
                <p:cNvPr id="25" name="Ink 24">
                  <a:extLst>
                    <a:ext uri="{FF2B5EF4-FFF2-40B4-BE49-F238E27FC236}">
                      <a16:creationId xmlns:a16="http://schemas.microsoft.com/office/drawing/2014/main" id="{B3A234DA-6334-378C-F279-263840AD5524}"/>
                    </a:ext>
                  </a:extLst>
                </p:cNvPr>
                <p:cNvPicPr/>
                <p:nvPr/>
              </p:nvPicPr>
              <p:blipFill>
                <a:blip r:embed="rId28"/>
                <a:stretch>
                  <a:fillRect/>
                </a:stretch>
              </p:blipFill>
              <p:spPr>
                <a:xfrm>
                  <a:off x="5721425" y="2986311"/>
                  <a:ext cx="36000" cy="21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27" name="Ink 26">
                <a:extLst>
                  <a:ext uri="{FF2B5EF4-FFF2-40B4-BE49-F238E27FC236}">
                    <a16:creationId xmlns:a16="http://schemas.microsoft.com/office/drawing/2014/main" id="{36CDF386-ED3A-819F-9529-6A0B5D45EA42}"/>
                  </a:ext>
                </a:extLst>
              </p14:cNvPr>
              <p14:cNvContentPartPr/>
              <p14:nvPr/>
            </p14:nvContentPartPr>
            <p14:xfrm>
              <a:off x="4698305" y="3561591"/>
              <a:ext cx="360" cy="11520"/>
            </p14:xfrm>
          </p:contentPart>
        </mc:Choice>
        <mc:Fallback xmlns="">
          <p:pic>
            <p:nvPicPr>
              <p:cNvPr id="27" name="Ink 26">
                <a:extLst>
                  <a:ext uri="{FF2B5EF4-FFF2-40B4-BE49-F238E27FC236}">
                    <a16:creationId xmlns:a16="http://schemas.microsoft.com/office/drawing/2014/main" id="{36CDF386-ED3A-819F-9529-6A0B5D45EA42}"/>
                  </a:ext>
                </a:extLst>
              </p:cNvPr>
              <p:cNvPicPr/>
              <p:nvPr/>
            </p:nvPicPr>
            <p:blipFill>
              <a:blip r:embed="rId32"/>
              <a:stretch>
                <a:fillRect/>
              </a:stretch>
            </p:blipFill>
            <p:spPr>
              <a:xfrm>
                <a:off x="4680305" y="3453591"/>
                <a:ext cx="36000" cy="227160"/>
              </a:xfrm>
              <a:prstGeom prst="rect">
                <a:avLst/>
              </a:prstGeom>
            </p:spPr>
          </p:pic>
        </mc:Fallback>
      </mc:AlternateContent>
      <p:grpSp>
        <p:nvGrpSpPr>
          <p:cNvPr id="30" name="Group 29">
            <a:extLst>
              <a:ext uri="{FF2B5EF4-FFF2-40B4-BE49-F238E27FC236}">
                <a16:creationId xmlns:a16="http://schemas.microsoft.com/office/drawing/2014/main" id="{A1A9240C-D84D-395C-BBD4-8F7A12353D48}"/>
              </a:ext>
            </a:extLst>
          </p:cNvPr>
          <p:cNvGrpSpPr/>
          <p:nvPr/>
        </p:nvGrpSpPr>
        <p:grpSpPr>
          <a:xfrm>
            <a:off x="6949025" y="3384471"/>
            <a:ext cx="14760" cy="75960"/>
            <a:chOff x="6949025" y="3384471"/>
            <a:chExt cx="14760" cy="75960"/>
          </a:xfrm>
        </p:grpSpPr>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28" name="Ink 27">
                  <a:extLst>
                    <a:ext uri="{FF2B5EF4-FFF2-40B4-BE49-F238E27FC236}">
                      <a16:creationId xmlns:a16="http://schemas.microsoft.com/office/drawing/2014/main" id="{F2E8303F-C5CE-9876-28F8-2068ECF327CD}"/>
                    </a:ext>
                  </a:extLst>
                </p14:cNvPr>
                <p14:cNvContentPartPr/>
                <p14:nvPr/>
              </p14:nvContentPartPr>
              <p14:xfrm>
                <a:off x="6957665" y="3448911"/>
                <a:ext cx="6120" cy="11520"/>
              </p14:xfrm>
            </p:contentPart>
          </mc:Choice>
          <mc:Fallback xmlns="">
            <p:pic>
              <p:nvPicPr>
                <p:cNvPr id="28" name="Ink 27">
                  <a:extLst>
                    <a:ext uri="{FF2B5EF4-FFF2-40B4-BE49-F238E27FC236}">
                      <a16:creationId xmlns:a16="http://schemas.microsoft.com/office/drawing/2014/main" id="{F2E8303F-C5CE-9876-28F8-2068ECF327CD}"/>
                    </a:ext>
                  </a:extLst>
                </p:cNvPr>
                <p:cNvPicPr/>
                <p:nvPr/>
              </p:nvPicPr>
              <p:blipFill>
                <a:blip r:embed="rId34"/>
                <a:stretch>
                  <a:fillRect/>
                </a:stretch>
              </p:blipFill>
              <p:spPr>
                <a:xfrm>
                  <a:off x="6939665" y="3340911"/>
                  <a:ext cx="41760" cy="227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29" name="Ink 28">
                  <a:extLst>
                    <a:ext uri="{FF2B5EF4-FFF2-40B4-BE49-F238E27FC236}">
                      <a16:creationId xmlns:a16="http://schemas.microsoft.com/office/drawing/2014/main" id="{CF2495B8-42B3-F60B-C6D0-6CC8D6FA8F5D}"/>
                    </a:ext>
                  </a:extLst>
                </p14:cNvPr>
                <p14:cNvContentPartPr/>
                <p14:nvPr/>
              </p14:nvContentPartPr>
              <p14:xfrm>
                <a:off x="6949025" y="3384471"/>
                <a:ext cx="360" cy="5760"/>
              </p14:xfrm>
            </p:contentPart>
          </mc:Choice>
          <mc:Fallback xmlns="">
            <p:pic>
              <p:nvPicPr>
                <p:cNvPr id="29" name="Ink 28">
                  <a:extLst>
                    <a:ext uri="{FF2B5EF4-FFF2-40B4-BE49-F238E27FC236}">
                      <a16:creationId xmlns:a16="http://schemas.microsoft.com/office/drawing/2014/main" id="{CF2495B8-42B3-F60B-C6D0-6CC8D6FA8F5D}"/>
                    </a:ext>
                  </a:extLst>
                </p:cNvPr>
                <p:cNvPicPr/>
                <p:nvPr/>
              </p:nvPicPr>
              <p:blipFill>
                <a:blip r:embed="rId36"/>
                <a:stretch>
                  <a:fillRect/>
                </a:stretch>
              </p:blipFill>
              <p:spPr>
                <a:xfrm>
                  <a:off x="6931025" y="3276471"/>
                  <a:ext cx="36000" cy="221400"/>
                </a:xfrm>
                <a:prstGeom prst="rect">
                  <a:avLst/>
                </a:prstGeom>
              </p:spPr>
            </p:pic>
          </mc:Fallback>
        </mc:AlternateContent>
      </p:grpSp>
    </p:spTree>
    <p:extLst>
      <p:ext uri="{BB962C8B-B14F-4D97-AF65-F5344CB8AC3E}">
        <p14:creationId xmlns:p14="http://schemas.microsoft.com/office/powerpoint/2010/main" val="1423617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12960" y="163702"/>
            <a:ext cx="2360023" cy="861039"/>
          </a:xfrm>
          <a:prstGeom prst="rect">
            <a:avLst/>
          </a:prstGeom>
        </p:spPr>
      </p:pic>
      <p:sp>
        <p:nvSpPr>
          <p:cNvPr id="5" name="Slide Number Placeholder 4"/>
          <p:cNvSpPr>
            <a:spLocks noGrp="1"/>
          </p:cNvSpPr>
          <p:nvPr>
            <p:ph type="sldNum" sz="quarter" idx="12"/>
          </p:nvPr>
        </p:nvSpPr>
        <p:spPr/>
        <p:txBody>
          <a:bodyPr/>
          <a:lstStyle/>
          <a:p>
            <a:fld id="{695983CB-FB58-4752-BCB4-B36E46DA0745}" type="slidenum">
              <a:rPr lang="en-US" smtClean="0"/>
              <a:t>15</a:t>
            </a:fld>
            <a:endParaRPr lang="en-US"/>
          </a:p>
        </p:txBody>
      </p:sp>
      <p:sp>
        <p:nvSpPr>
          <p:cNvPr id="8" name="Rectangle 7"/>
          <p:cNvSpPr/>
          <p:nvPr/>
        </p:nvSpPr>
        <p:spPr>
          <a:xfrm>
            <a:off x="1034561" y="1912258"/>
            <a:ext cx="9727223" cy="1938992"/>
          </a:xfrm>
          <a:prstGeom prst="rect">
            <a:avLst/>
          </a:prstGeom>
          <a:noFill/>
        </p:spPr>
        <p:txBody>
          <a:bodyPr wrap="square" lIns="91440" tIns="45720" rIns="91440" bIns="45720">
            <a:spAutoFit/>
          </a:bodyPr>
          <a:lstStyle/>
          <a:p>
            <a:pPr algn="ctr"/>
            <a:r>
              <a:rPr lang="en-US" sz="12000" b="1" dirty="0">
                <a:ln w="6600">
                  <a:solidFill>
                    <a:schemeClr val="accent2"/>
                  </a:solidFill>
                  <a:prstDash val="solid"/>
                </a:ln>
                <a:effectLst>
                  <a:outerShdw dist="38100" dir="2700000" algn="tl" rotWithShape="0">
                    <a:schemeClr val="accent2"/>
                  </a:outerShdw>
                </a:effectLst>
                <a:latin typeface="Times New Roman" panose="02020603050405020304" pitchFamily="18" charset="0"/>
                <a:cs typeface="Times New Roman" panose="02020603050405020304" pitchFamily="18" charset="0"/>
              </a:rPr>
              <a:t>Thank You</a:t>
            </a:r>
          </a:p>
        </p:txBody>
      </p:sp>
      <p:sp>
        <p:nvSpPr>
          <p:cNvPr id="7" name="TextBox 6">
            <a:extLst>
              <a:ext uri="{FF2B5EF4-FFF2-40B4-BE49-F238E27FC236}">
                <a16:creationId xmlns:a16="http://schemas.microsoft.com/office/drawing/2014/main" id="{58E858B5-2996-A535-70BE-D8523892E6CF}"/>
              </a:ext>
            </a:extLst>
          </p:cNvPr>
          <p:cNvSpPr txBox="1"/>
          <p:nvPr/>
        </p:nvSpPr>
        <p:spPr>
          <a:xfrm>
            <a:off x="239150" y="6457890"/>
            <a:ext cx="2025748"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Department of IT</a:t>
            </a:r>
          </a:p>
        </p:txBody>
      </p:sp>
      <p:grpSp>
        <p:nvGrpSpPr>
          <p:cNvPr id="21" name="Group 20">
            <a:extLst>
              <a:ext uri="{FF2B5EF4-FFF2-40B4-BE49-F238E27FC236}">
                <a16:creationId xmlns:a16="http://schemas.microsoft.com/office/drawing/2014/main" id="{EEB61901-E09A-94C7-18FF-C85A7B7DECF0}"/>
              </a:ext>
            </a:extLst>
          </p:cNvPr>
          <p:cNvGrpSpPr/>
          <p:nvPr/>
        </p:nvGrpSpPr>
        <p:grpSpPr>
          <a:xfrm>
            <a:off x="1955105" y="3766071"/>
            <a:ext cx="430560" cy="608760"/>
            <a:chOff x="1955105" y="3766071"/>
            <a:chExt cx="430560" cy="608760"/>
          </a:xfrm>
        </p:grpSpPr>
        <mc:AlternateContent xmlns:mc="http://schemas.openxmlformats.org/markup-compatibility/2006" xmlns:p14="http://schemas.microsoft.com/office/powerpoint/2010/main" xmlns:aink="http://schemas.microsoft.com/office/drawing/2016/ink">
          <mc:Choice Requires="p14 aink">
            <p:contentPart p14:bwMode="auto" r:id="rId3">
              <p14:nvContentPartPr>
                <p14:cNvPr id="2" name="Ink 1">
                  <a:extLst>
                    <a:ext uri="{FF2B5EF4-FFF2-40B4-BE49-F238E27FC236}">
                      <a16:creationId xmlns:a16="http://schemas.microsoft.com/office/drawing/2014/main" id="{DD4D4A11-6FD8-D904-2A50-3296A0075C4D}"/>
                    </a:ext>
                  </a:extLst>
                </p14:cNvPr>
                <p14:cNvContentPartPr/>
                <p14:nvPr/>
              </p14:nvContentPartPr>
              <p14:xfrm>
                <a:off x="1955105" y="4363311"/>
                <a:ext cx="360" cy="11520"/>
              </p14:xfrm>
            </p:contentPart>
          </mc:Choice>
          <mc:Fallback xmlns="">
            <p:pic>
              <p:nvPicPr>
                <p:cNvPr id="2" name="Ink 1">
                  <a:extLst>
                    <a:ext uri="{FF2B5EF4-FFF2-40B4-BE49-F238E27FC236}">
                      <a16:creationId xmlns:a16="http://schemas.microsoft.com/office/drawing/2014/main" id="{DD4D4A11-6FD8-D904-2A50-3296A0075C4D}"/>
                    </a:ext>
                  </a:extLst>
                </p:cNvPr>
                <p:cNvPicPr/>
                <p:nvPr/>
              </p:nvPicPr>
              <p:blipFill>
                <a:blip r:embed="rId4"/>
                <a:stretch>
                  <a:fillRect/>
                </a:stretch>
              </p:blipFill>
              <p:spPr>
                <a:xfrm>
                  <a:off x="1892465" y="3985671"/>
                  <a:ext cx="126000" cy="767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3" name="Ink 2">
                  <a:extLst>
                    <a:ext uri="{FF2B5EF4-FFF2-40B4-BE49-F238E27FC236}">
                      <a16:creationId xmlns:a16="http://schemas.microsoft.com/office/drawing/2014/main" id="{AC7B659C-96B1-E27A-ECDB-9328A8298714}"/>
                    </a:ext>
                  </a:extLst>
                </p14:cNvPr>
                <p14:cNvContentPartPr/>
                <p14:nvPr/>
              </p14:nvContentPartPr>
              <p14:xfrm>
                <a:off x="2123585" y="3766071"/>
                <a:ext cx="262080" cy="271440"/>
              </p14:xfrm>
            </p:contentPart>
          </mc:Choice>
          <mc:Fallback xmlns="">
            <p:pic>
              <p:nvPicPr>
                <p:cNvPr id="3" name="Ink 2">
                  <a:extLst>
                    <a:ext uri="{FF2B5EF4-FFF2-40B4-BE49-F238E27FC236}">
                      <a16:creationId xmlns:a16="http://schemas.microsoft.com/office/drawing/2014/main" id="{AC7B659C-96B1-E27A-ECDB-9328A8298714}"/>
                    </a:ext>
                  </a:extLst>
                </p:cNvPr>
                <p:cNvPicPr/>
                <p:nvPr/>
              </p:nvPicPr>
              <p:blipFill>
                <a:blip r:embed="rId6"/>
                <a:stretch>
                  <a:fillRect/>
                </a:stretch>
              </p:blipFill>
              <p:spPr>
                <a:xfrm>
                  <a:off x="2060945" y="3388071"/>
                  <a:ext cx="387720" cy="1027080"/>
                </a:xfrm>
                <a:prstGeom prst="rect">
                  <a:avLst/>
                </a:prstGeom>
              </p:spPr>
            </p:pic>
          </mc:Fallback>
        </mc:AlternateContent>
      </p:grpSp>
      <p:grpSp>
        <p:nvGrpSpPr>
          <p:cNvPr id="20" name="Group 19">
            <a:extLst>
              <a:ext uri="{FF2B5EF4-FFF2-40B4-BE49-F238E27FC236}">
                <a16:creationId xmlns:a16="http://schemas.microsoft.com/office/drawing/2014/main" id="{2923F2AA-D172-9E67-5021-8C82329EAA35}"/>
              </a:ext>
            </a:extLst>
          </p:cNvPr>
          <p:cNvGrpSpPr/>
          <p:nvPr/>
        </p:nvGrpSpPr>
        <p:grpSpPr>
          <a:xfrm>
            <a:off x="3607145" y="2504631"/>
            <a:ext cx="388080" cy="83880"/>
            <a:chOff x="3607145" y="2504631"/>
            <a:chExt cx="388080" cy="83880"/>
          </a:xfrm>
        </p:grpSpPr>
        <mc:AlternateContent xmlns:mc="http://schemas.openxmlformats.org/markup-compatibility/2006" xmlns:p14="http://schemas.microsoft.com/office/powerpoint/2010/main" xmlns:aink="http://schemas.microsoft.com/office/drawing/2016/ink">
          <mc:Choice Requires="p14 aink">
            <p:contentPart p14:bwMode="auto" r:id="rId7">
              <p14:nvContentPartPr>
                <p14:cNvPr id="4" name="Ink 3">
                  <a:extLst>
                    <a:ext uri="{FF2B5EF4-FFF2-40B4-BE49-F238E27FC236}">
                      <a16:creationId xmlns:a16="http://schemas.microsoft.com/office/drawing/2014/main" id="{BB077F58-E924-CEDD-7A32-F68C7BB14189}"/>
                    </a:ext>
                  </a:extLst>
                </p14:cNvPr>
                <p14:cNvContentPartPr/>
                <p14:nvPr/>
              </p14:nvContentPartPr>
              <p14:xfrm>
                <a:off x="3994865" y="2588151"/>
                <a:ext cx="360" cy="360"/>
              </p14:xfrm>
            </p:contentPart>
          </mc:Choice>
          <mc:Fallback xmlns="">
            <p:pic>
              <p:nvPicPr>
                <p:cNvPr id="4" name="Ink 3">
                  <a:extLst>
                    <a:ext uri="{FF2B5EF4-FFF2-40B4-BE49-F238E27FC236}">
                      <a16:creationId xmlns:a16="http://schemas.microsoft.com/office/drawing/2014/main" id="{BB077F58-E924-CEDD-7A32-F68C7BB14189}"/>
                    </a:ext>
                  </a:extLst>
                </p:cNvPr>
                <p:cNvPicPr/>
                <p:nvPr/>
              </p:nvPicPr>
              <p:blipFill>
                <a:blip r:embed="rId8"/>
                <a:stretch>
                  <a:fillRect/>
                </a:stretch>
              </p:blipFill>
              <p:spPr>
                <a:xfrm>
                  <a:off x="3931865" y="2210151"/>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9" name="Ink 8">
                  <a:extLst>
                    <a:ext uri="{FF2B5EF4-FFF2-40B4-BE49-F238E27FC236}">
                      <a16:creationId xmlns:a16="http://schemas.microsoft.com/office/drawing/2014/main" id="{25E92C21-CA52-AD75-F407-51773D05EA12}"/>
                    </a:ext>
                  </a:extLst>
                </p14:cNvPr>
                <p14:cNvContentPartPr/>
                <p14:nvPr/>
              </p14:nvContentPartPr>
              <p14:xfrm>
                <a:off x="3872465" y="2573751"/>
                <a:ext cx="24120" cy="14760"/>
              </p14:xfrm>
            </p:contentPart>
          </mc:Choice>
          <mc:Fallback xmlns="">
            <p:pic>
              <p:nvPicPr>
                <p:cNvPr id="9" name="Ink 8">
                  <a:extLst>
                    <a:ext uri="{FF2B5EF4-FFF2-40B4-BE49-F238E27FC236}">
                      <a16:creationId xmlns:a16="http://schemas.microsoft.com/office/drawing/2014/main" id="{25E92C21-CA52-AD75-F407-51773D05EA12}"/>
                    </a:ext>
                  </a:extLst>
                </p:cNvPr>
                <p:cNvPicPr/>
                <p:nvPr/>
              </p:nvPicPr>
              <p:blipFill>
                <a:blip r:embed="rId10"/>
                <a:stretch>
                  <a:fillRect/>
                </a:stretch>
              </p:blipFill>
              <p:spPr>
                <a:xfrm>
                  <a:off x="3809825" y="2195751"/>
                  <a:ext cx="149760" cy="770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0" name="Ink 9">
                  <a:extLst>
                    <a:ext uri="{FF2B5EF4-FFF2-40B4-BE49-F238E27FC236}">
                      <a16:creationId xmlns:a16="http://schemas.microsoft.com/office/drawing/2014/main" id="{D491CC0C-1698-2684-20FA-2A35E35A0F4E}"/>
                    </a:ext>
                  </a:extLst>
                </p14:cNvPr>
                <p14:cNvContentPartPr/>
                <p14:nvPr/>
              </p14:nvContentPartPr>
              <p14:xfrm>
                <a:off x="3820625" y="2559711"/>
                <a:ext cx="6120" cy="360"/>
              </p14:xfrm>
            </p:contentPart>
          </mc:Choice>
          <mc:Fallback xmlns="">
            <p:pic>
              <p:nvPicPr>
                <p:cNvPr id="10" name="Ink 9">
                  <a:extLst>
                    <a:ext uri="{FF2B5EF4-FFF2-40B4-BE49-F238E27FC236}">
                      <a16:creationId xmlns:a16="http://schemas.microsoft.com/office/drawing/2014/main" id="{D491CC0C-1698-2684-20FA-2A35E35A0F4E}"/>
                    </a:ext>
                  </a:extLst>
                </p:cNvPr>
                <p:cNvPicPr/>
                <p:nvPr/>
              </p:nvPicPr>
              <p:blipFill>
                <a:blip r:embed="rId12"/>
                <a:stretch>
                  <a:fillRect/>
                </a:stretch>
              </p:blipFill>
              <p:spPr>
                <a:xfrm>
                  <a:off x="3757625" y="2182071"/>
                  <a:ext cx="13176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1" name="Ink 10">
                  <a:extLst>
                    <a:ext uri="{FF2B5EF4-FFF2-40B4-BE49-F238E27FC236}">
                      <a16:creationId xmlns:a16="http://schemas.microsoft.com/office/drawing/2014/main" id="{E4E51095-C8B0-AEFD-CF57-E24835783B33}"/>
                    </a:ext>
                  </a:extLst>
                </p14:cNvPr>
                <p14:cNvContentPartPr/>
                <p14:nvPr/>
              </p14:nvContentPartPr>
              <p14:xfrm>
                <a:off x="3607145" y="2504631"/>
                <a:ext cx="92160" cy="55800"/>
              </p14:xfrm>
            </p:contentPart>
          </mc:Choice>
          <mc:Fallback xmlns="">
            <p:pic>
              <p:nvPicPr>
                <p:cNvPr id="11" name="Ink 10">
                  <a:extLst>
                    <a:ext uri="{FF2B5EF4-FFF2-40B4-BE49-F238E27FC236}">
                      <a16:creationId xmlns:a16="http://schemas.microsoft.com/office/drawing/2014/main" id="{E4E51095-C8B0-AEFD-CF57-E24835783B33}"/>
                    </a:ext>
                  </a:extLst>
                </p:cNvPr>
                <p:cNvPicPr/>
                <p:nvPr/>
              </p:nvPicPr>
              <p:blipFill>
                <a:blip r:embed="rId14"/>
                <a:stretch>
                  <a:fillRect/>
                </a:stretch>
              </p:blipFill>
              <p:spPr>
                <a:xfrm>
                  <a:off x="3544505" y="2126631"/>
                  <a:ext cx="217800" cy="811440"/>
                </a:xfrm>
                <a:prstGeom prst="rect">
                  <a:avLst/>
                </a:prstGeom>
              </p:spPr>
            </p:pic>
          </mc:Fallback>
        </mc:AlternateContent>
      </p:grpSp>
      <p:grpSp>
        <p:nvGrpSpPr>
          <p:cNvPr id="19" name="Group 18">
            <a:extLst>
              <a:ext uri="{FF2B5EF4-FFF2-40B4-BE49-F238E27FC236}">
                <a16:creationId xmlns:a16="http://schemas.microsoft.com/office/drawing/2014/main" id="{091705F0-4A8B-6266-719B-E62B1FE4DA18}"/>
              </a:ext>
            </a:extLst>
          </p:cNvPr>
          <p:cNvGrpSpPr/>
          <p:nvPr/>
        </p:nvGrpSpPr>
        <p:grpSpPr>
          <a:xfrm>
            <a:off x="3403025" y="1462431"/>
            <a:ext cx="407160" cy="359280"/>
            <a:chOff x="3403025" y="1462431"/>
            <a:chExt cx="407160" cy="359280"/>
          </a:xfrm>
        </p:grpSpPr>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2" name="Ink 11">
                  <a:extLst>
                    <a:ext uri="{FF2B5EF4-FFF2-40B4-BE49-F238E27FC236}">
                      <a16:creationId xmlns:a16="http://schemas.microsoft.com/office/drawing/2014/main" id="{018F695C-A316-4EFC-4DC9-13FE4C5FE60C}"/>
                    </a:ext>
                  </a:extLst>
                </p14:cNvPr>
                <p14:cNvContentPartPr/>
                <p14:nvPr/>
              </p14:nvContentPartPr>
              <p14:xfrm>
                <a:off x="3446225" y="1701831"/>
                <a:ext cx="360" cy="360"/>
              </p14:xfrm>
            </p:contentPart>
          </mc:Choice>
          <mc:Fallback xmlns="">
            <p:pic>
              <p:nvPicPr>
                <p:cNvPr id="12" name="Ink 11">
                  <a:extLst>
                    <a:ext uri="{FF2B5EF4-FFF2-40B4-BE49-F238E27FC236}">
                      <a16:creationId xmlns:a16="http://schemas.microsoft.com/office/drawing/2014/main" id="{018F695C-A316-4EFC-4DC9-13FE4C5FE60C}"/>
                    </a:ext>
                  </a:extLst>
                </p:cNvPr>
                <p:cNvPicPr/>
                <p:nvPr/>
              </p:nvPicPr>
              <p:blipFill>
                <a:blip r:embed="rId16"/>
                <a:stretch>
                  <a:fillRect/>
                </a:stretch>
              </p:blipFill>
              <p:spPr>
                <a:xfrm>
                  <a:off x="3383225" y="1323831"/>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13" name="Ink 12">
                  <a:extLst>
                    <a:ext uri="{FF2B5EF4-FFF2-40B4-BE49-F238E27FC236}">
                      <a16:creationId xmlns:a16="http://schemas.microsoft.com/office/drawing/2014/main" id="{0DC87783-AE7A-8E2F-A7AD-AD90F74F545F}"/>
                    </a:ext>
                  </a:extLst>
                </p14:cNvPr>
                <p14:cNvContentPartPr/>
                <p14:nvPr/>
              </p14:nvContentPartPr>
              <p14:xfrm>
                <a:off x="3446225" y="1696071"/>
                <a:ext cx="360" cy="5760"/>
              </p14:xfrm>
            </p:contentPart>
          </mc:Choice>
          <mc:Fallback xmlns="">
            <p:pic>
              <p:nvPicPr>
                <p:cNvPr id="13" name="Ink 12">
                  <a:extLst>
                    <a:ext uri="{FF2B5EF4-FFF2-40B4-BE49-F238E27FC236}">
                      <a16:creationId xmlns:a16="http://schemas.microsoft.com/office/drawing/2014/main" id="{0DC87783-AE7A-8E2F-A7AD-AD90F74F545F}"/>
                    </a:ext>
                  </a:extLst>
                </p:cNvPr>
                <p:cNvPicPr/>
                <p:nvPr/>
              </p:nvPicPr>
              <p:blipFill>
                <a:blip r:embed="rId18"/>
                <a:stretch>
                  <a:fillRect/>
                </a:stretch>
              </p:blipFill>
              <p:spPr>
                <a:xfrm>
                  <a:off x="3383225" y="1318431"/>
                  <a:ext cx="126000" cy="761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14" name="Ink 13">
                  <a:extLst>
                    <a:ext uri="{FF2B5EF4-FFF2-40B4-BE49-F238E27FC236}">
                      <a16:creationId xmlns:a16="http://schemas.microsoft.com/office/drawing/2014/main" id="{0244CDFB-D7D1-3C35-3C65-965A74DDDB12}"/>
                    </a:ext>
                  </a:extLst>
                </p14:cNvPr>
                <p14:cNvContentPartPr/>
                <p14:nvPr/>
              </p14:nvContentPartPr>
              <p14:xfrm>
                <a:off x="3403025" y="1687791"/>
                <a:ext cx="43560" cy="133920"/>
              </p14:xfrm>
            </p:contentPart>
          </mc:Choice>
          <mc:Fallback xmlns="">
            <p:pic>
              <p:nvPicPr>
                <p:cNvPr id="14" name="Ink 13">
                  <a:extLst>
                    <a:ext uri="{FF2B5EF4-FFF2-40B4-BE49-F238E27FC236}">
                      <a16:creationId xmlns:a16="http://schemas.microsoft.com/office/drawing/2014/main" id="{0244CDFB-D7D1-3C35-3C65-965A74DDDB12}"/>
                    </a:ext>
                  </a:extLst>
                </p:cNvPr>
                <p:cNvPicPr/>
                <p:nvPr/>
              </p:nvPicPr>
              <p:blipFill>
                <a:blip r:embed="rId20"/>
                <a:stretch>
                  <a:fillRect/>
                </a:stretch>
              </p:blipFill>
              <p:spPr>
                <a:xfrm>
                  <a:off x="3340025" y="1310151"/>
                  <a:ext cx="169200" cy="889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15" name="Ink 14">
                  <a:extLst>
                    <a:ext uri="{FF2B5EF4-FFF2-40B4-BE49-F238E27FC236}">
                      <a16:creationId xmlns:a16="http://schemas.microsoft.com/office/drawing/2014/main" id="{BE6DF4F0-7D8A-CEC5-C9D9-5B02A44082E3}"/>
                    </a:ext>
                  </a:extLst>
                </p14:cNvPr>
                <p14:cNvContentPartPr/>
                <p14:nvPr/>
              </p14:nvContentPartPr>
              <p14:xfrm>
                <a:off x="3502385" y="1617231"/>
                <a:ext cx="360" cy="360"/>
              </p14:xfrm>
            </p:contentPart>
          </mc:Choice>
          <mc:Fallback xmlns="">
            <p:pic>
              <p:nvPicPr>
                <p:cNvPr id="15" name="Ink 14">
                  <a:extLst>
                    <a:ext uri="{FF2B5EF4-FFF2-40B4-BE49-F238E27FC236}">
                      <a16:creationId xmlns:a16="http://schemas.microsoft.com/office/drawing/2014/main" id="{BE6DF4F0-7D8A-CEC5-C9D9-5B02A44082E3}"/>
                    </a:ext>
                  </a:extLst>
                </p:cNvPr>
                <p:cNvPicPr/>
                <p:nvPr/>
              </p:nvPicPr>
              <p:blipFill>
                <a:blip r:embed="rId22"/>
                <a:stretch>
                  <a:fillRect/>
                </a:stretch>
              </p:blipFill>
              <p:spPr>
                <a:xfrm>
                  <a:off x="3439745" y="1239231"/>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16" name="Ink 15">
                  <a:extLst>
                    <a:ext uri="{FF2B5EF4-FFF2-40B4-BE49-F238E27FC236}">
                      <a16:creationId xmlns:a16="http://schemas.microsoft.com/office/drawing/2014/main" id="{E9694DA2-5BB3-50D9-CFC8-82D2AB28E9C0}"/>
                    </a:ext>
                  </a:extLst>
                </p14:cNvPr>
                <p14:cNvContentPartPr/>
                <p14:nvPr/>
              </p14:nvContentPartPr>
              <p14:xfrm>
                <a:off x="3488705" y="1490511"/>
                <a:ext cx="360" cy="360"/>
              </p14:xfrm>
            </p:contentPart>
          </mc:Choice>
          <mc:Fallback xmlns="">
            <p:pic>
              <p:nvPicPr>
                <p:cNvPr id="16" name="Ink 15">
                  <a:extLst>
                    <a:ext uri="{FF2B5EF4-FFF2-40B4-BE49-F238E27FC236}">
                      <a16:creationId xmlns:a16="http://schemas.microsoft.com/office/drawing/2014/main" id="{E9694DA2-5BB3-50D9-CFC8-82D2AB28E9C0}"/>
                    </a:ext>
                  </a:extLst>
                </p:cNvPr>
                <p:cNvPicPr/>
                <p:nvPr/>
              </p:nvPicPr>
              <p:blipFill>
                <a:blip r:embed="rId24"/>
                <a:stretch>
                  <a:fillRect/>
                </a:stretch>
              </p:blipFill>
              <p:spPr>
                <a:xfrm>
                  <a:off x="3425705" y="1112871"/>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17" name="Ink 16">
                  <a:extLst>
                    <a:ext uri="{FF2B5EF4-FFF2-40B4-BE49-F238E27FC236}">
                      <a16:creationId xmlns:a16="http://schemas.microsoft.com/office/drawing/2014/main" id="{F70F56F9-F923-6D55-0F41-6C8704D09BDC}"/>
                    </a:ext>
                  </a:extLst>
                </p14:cNvPr>
                <p14:cNvContentPartPr/>
                <p14:nvPr/>
              </p14:nvContentPartPr>
              <p14:xfrm>
                <a:off x="3488705" y="1462431"/>
                <a:ext cx="360" cy="14760"/>
              </p14:xfrm>
            </p:contentPart>
          </mc:Choice>
          <mc:Fallback xmlns="">
            <p:pic>
              <p:nvPicPr>
                <p:cNvPr id="17" name="Ink 16">
                  <a:extLst>
                    <a:ext uri="{FF2B5EF4-FFF2-40B4-BE49-F238E27FC236}">
                      <a16:creationId xmlns:a16="http://schemas.microsoft.com/office/drawing/2014/main" id="{F70F56F9-F923-6D55-0F41-6C8704D09BDC}"/>
                    </a:ext>
                  </a:extLst>
                </p:cNvPr>
                <p:cNvPicPr/>
                <p:nvPr/>
              </p:nvPicPr>
              <p:blipFill>
                <a:blip r:embed="rId26"/>
                <a:stretch>
                  <a:fillRect/>
                </a:stretch>
              </p:blipFill>
              <p:spPr>
                <a:xfrm>
                  <a:off x="3425705" y="1084791"/>
                  <a:ext cx="126000" cy="770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18" name="Ink 17">
                  <a:extLst>
                    <a:ext uri="{FF2B5EF4-FFF2-40B4-BE49-F238E27FC236}">
                      <a16:creationId xmlns:a16="http://schemas.microsoft.com/office/drawing/2014/main" id="{B0D69A80-565A-2CEC-33BE-F01888DC5E9A}"/>
                    </a:ext>
                  </a:extLst>
                </p14:cNvPr>
                <p14:cNvContentPartPr/>
                <p14:nvPr/>
              </p14:nvContentPartPr>
              <p14:xfrm>
                <a:off x="3615065" y="1490511"/>
                <a:ext cx="195120" cy="130680"/>
              </p14:xfrm>
            </p:contentPart>
          </mc:Choice>
          <mc:Fallback xmlns="">
            <p:pic>
              <p:nvPicPr>
                <p:cNvPr id="18" name="Ink 17">
                  <a:extLst>
                    <a:ext uri="{FF2B5EF4-FFF2-40B4-BE49-F238E27FC236}">
                      <a16:creationId xmlns:a16="http://schemas.microsoft.com/office/drawing/2014/main" id="{B0D69A80-565A-2CEC-33BE-F01888DC5E9A}"/>
                    </a:ext>
                  </a:extLst>
                </p:cNvPr>
                <p:cNvPicPr/>
                <p:nvPr/>
              </p:nvPicPr>
              <p:blipFill>
                <a:blip r:embed="rId28"/>
                <a:stretch>
                  <a:fillRect/>
                </a:stretch>
              </p:blipFill>
              <p:spPr>
                <a:xfrm>
                  <a:off x="3552425" y="1112871"/>
                  <a:ext cx="320760" cy="88632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22" name="Ink 21">
                <a:extLst>
                  <a:ext uri="{FF2B5EF4-FFF2-40B4-BE49-F238E27FC236}">
                    <a16:creationId xmlns:a16="http://schemas.microsoft.com/office/drawing/2014/main" id="{90CF9941-1CC0-10CA-98A3-6AC36861F93D}"/>
                  </a:ext>
                </a:extLst>
              </p14:cNvPr>
              <p14:cNvContentPartPr/>
              <p14:nvPr/>
            </p14:nvContentPartPr>
            <p14:xfrm>
              <a:off x="942425" y="1364151"/>
              <a:ext cx="360" cy="25560"/>
            </p14:xfrm>
          </p:contentPart>
        </mc:Choice>
        <mc:Fallback xmlns="">
          <p:pic>
            <p:nvPicPr>
              <p:cNvPr id="22" name="Ink 21">
                <a:extLst>
                  <a:ext uri="{FF2B5EF4-FFF2-40B4-BE49-F238E27FC236}">
                    <a16:creationId xmlns:a16="http://schemas.microsoft.com/office/drawing/2014/main" id="{90CF9941-1CC0-10CA-98A3-6AC36861F93D}"/>
                  </a:ext>
                </a:extLst>
              </p:cNvPr>
              <p:cNvPicPr/>
              <p:nvPr/>
            </p:nvPicPr>
            <p:blipFill>
              <a:blip r:embed="rId30"/>
              <a:stretch>
                <a:fillRect/>
              </a:stretch>
            </p:blipFill>
            <p:spPr>
              <a:xfrm>
                <a:off x="879425" y="986151"/>
                <a:ext cx="126000" cy="781200"/>
              </a:xfrm>
              <a:prstGeom prst="rect">
                <a:avLst/>
              </a:prstGeom>
            </p:spPr>
          </p:pic>
        </mc:Fallback>
      </mc:AlternateContent>
    </p:spTree>
    <p:extLst>
      <p:ext uri="{BB962C8B-B14F-4D97-AF65-F5344CB8AC3E}">
        <p14:creationId xmlns:p14="http://schemas.microsoft.com/office/powerpoint/2010/main" val="3380437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12960" y="136525"/>
            <a:ext cx="2360023" cy="861039"/>
          </a:xfrm>
          <a:prstGeom prst="rect">
            <a:avLst/>
          </a:prstGeom>
        </p:spPr>
      </p:pic>
      <p:sp>
        <p:nvSpPr>
          <p:cNvPr id="3" name="TextBox 2"/>
          <p:cNvSpPr txBox="1"/>
          <p:nvPr/>
        </p:nvSpPr>
        <p:spPr>
          <a:xfrm>
            <a:off x="626041" y="-79653"/>
            <a:ext cx="8728366" cy="6586418"/>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Contents</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Motivation</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Abstract</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Introduction </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Problem Statement</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Objective </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Component</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Scope</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Framework</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Use case Diagram </a:t>
            </a: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Sequence Diagram</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Data flow Diagram</a:t>
            </a:r>
          </a:p>
          <a:p>
            <a:pPr marL="457200" indent="-457200">
              <a:buFont typeface="Wingdings" panose="05000000000000000000" pitchFamily="2" charset="2"/>
              <a:buChar char="Ø"/>
            </a:pPr>
            <a:r>
              <a:rPr lang="en-IN" sz="2800" b="0" i="0" dirty="0">
                <a:solidFill>
                  <a:srgbClr val="000000"/>
                </a:solidFill>
                <a:effectLst/>
                <a:latin typeface="Times New Roman" panose="02020603050405020304" pitchFamily="18" charset="0"/>
                <a:cs typeface="Times New Roman" panose="02020603050405020304" pitchFamily="18" charset="0"/>
              </a:rPr>
              <a:t>Conclusion </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endParaRPr lang="en-US" dirty="0"/>
          </a:p>
        </p:txBody>
      </p:sp>
      <p:sp>
        <p:nvSpPr>
          <p:cNvPr id="7" name="Slide Number Placeholder 6"/>
          <p:cNvSpPr>
            <a:spLocks noGrp="1"/>
          </p:cNvSpPr>
          <p:nvPr>
            <p:ph type="sldNum" sz="quarter" idx="12"/>
          </p:nvPr>
        </p:nvSpPr>
        <p:spPr/>
        <p:txBody>
          <a:bodyPr/>
          <a:lstStyle/>
          <a:p>
            <a:fld id="{695983CB-FB58-4752-BCB4-B36E46DA0745}" type="slidenum">
              <a:rPr lang="en-US" smtClean="0"/>
              <a:t>2</a:t>
            </a:fld>
            <a:endParaRPr lang="en-US"/>
          </a:p>
        </p:txBody>
      </p:sp>
      <p:sp>
        <p:nvSpPr>
          <p:cNvPr id="5" name="TextBox 4">
            <a:extLst>
              <a:ext uri="{FF2B5EF4-FFF2-40B4-BE49-F238E27FC236}">
                <a16:creationId xmlns:a16="http://schemas.microsoft.com/office/drawing/2014/main" id="{5175DE91-0A59-6CDA-8ABF-0BAE62728B1E}"/>
              </a:ext>
            </a:extLst>
          </p:cNvPr>
          <p:cNvSpPr txBox="1"/>
          <p:nvPr/>
        </p:nvSpPr>
        <p:spPr>
          <a:xfrm>
            <a:off x="239150" y="6486026"/>
            <a:ext cx="2025748"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Department of IT</a:t>
            </a:r>
          </a:p>
        </p:txBody>
      </p:sp>
    </p:spTree>
    <p:extLst>
      <p:ext uri="{BB962C8B-B14F-4D97-AF65-F5344CB8AC3E}">
        <p14:creationId xmlns:p14="http://schemas.microsoft.com/office/powerpoint/2010/main" val="354587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E6D2-2DE2-4B3B-B43F-C0455970E35D}"/>
              </a:ext>
            </a:extLst>
          </p:cNvPr>
          <p:cNvSpPr>
            <a:spLocks noGrp="1"/>
          </p:cNvSpPr>
          <p:nvPr>
            <p:ph type="title"/>
          </p:nvPr>
        </p:nvSpPr>
        <p:spPr>
          <a:xfrm>
            <a:off x="3870582" y="0"/>
            <a:ext cx="2028568" cy="1325563"/>
          </a:xfrm>
        </p:spPr>
        <p:txBody>
          <a:bodyPr>
            <a:normAutofit/>
          </a:bodyPr>
          <a:lstStyle/>
          <a:p>
            <a:pPr algn="ctr"/>
            <a:r>
              <a:rPr lang="en-US" sz="4000" dirty="0">
                <a:latin typeface="Times New Roman" panose="02020603050405020304" pitchFamily="18" charset="0"/>
                <a:cs typeface="Times New Roman" panose="02020603050405020304" pitchFamily="18" charset="0"/>
              </a:rPr>
              <a:t>Abstract</a:t>
            </a:r>
            <a:br>
              <a:rPr lang="en-US" sz="4000" dirty="0">
                <a:latin typeface="Times New Roman" panose="02020603050405020304" pitchFamily="18" charset="0"/>
                <a:cs typeface="Times New Roman" panose="02020603050405020304" pitchFamily="18" charset="0"/>
              </a:rPr>
            </a:br>
            <a:endParaRPr lang="en-IN" sz="4000" dirty="0"/>
          </a:p>
        </p:txBody>
      </p:sp>
      <p:sp>
        <p:nvSpPr>
          <p:cNvPr id="5" name="Slide Number Placeholder 4">
            <a:extLst>
              <a:ext uri="{FF2B5EF4-FFF2-40B4-BE49-F238E27FC236}">
                <a16:creationId xmlns:a16="http://schemas.microsoft.com/office/drawing/2014/main" id="{70437B6A-8F38-4653-BFC2-C526C8390AA9}"/>
              </a:ext>
            </a:extLst>
          </p:cNvPr>
          <p:cNvSpPr>
            <a:spLocks noGrp="1"/>
          </p:cNvSpPr>
          <p:nvPr>
            <p:ph type="sldNum" sz="quarter" idx="12"/>
          </p:nvPr>
        </p:nvSpPr>
        <p:spPr/>
        <p:txBody>
          <a:bodyPr/>
          <a:lstStyle/>
          <a:p>
            <a:fld id="{695983CB-FB58-4752-BCB4-B36E46DA0745}" type="slidenum">
              <a:rPr lang="en-US" smtClean="0"/>
              <a:t>3</a:t>
            </a:fld>
            <a:endParaRPr lang="en-US"/>
          </a:p>
        </p:txBody>
      </p:sp>
      <p:pic>
        <p:nvPicPr>
          <p:cNvPr id="6" name="Picture 5">
            <a:extLst>
              <a:ext uri="{FF2B5EF4-FFF2-40B4-BE49-F238E27FC236}">
                <a16:creationId xmlns:a16="http://schemas.microsoft.com/office/drawing/2014/main" id="{333C7DF5-9A34-4121-A094-C316CE9CC78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12960" y="163702"/>
            <a:ext cx="2360023" cy="861039"/>
          </a:xfrm>
          <a:prstGeom prst="rect">
            <a:avLst/>
          </a:prstGeom>
        </p:spPr>
      </p:pic>
      <p:sp>
        <p:nvSpPr>
          <p:cNvPr id="7" name="TextBox 6">
            <a:extLst>
              <a:ext uri="{FF2B5EF4-FFF2-40B4-BE49-F238E27FC236}">
                <a16:creationId xmlns:a16="http://schemas.microsoft.com/office/drawing/2014/main" id="{50F99387-9DB6-0D33-C46B-8EDE10C0637E}"/>
              </a:ext>
            </a:extLst>
          </p:cNvPr>
          <p:cNvSpPr txBox="1"/>
          <p:nvPr/>
        </p:nvSpPr>
        <p:spPr>
          <a:xfrm>
            <a:off x="239150" y="6457890"/>
            <a:ext cx="2025748"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Department of IT</a:t>
            </a:r>
          </a:p>
        </p:txBody>
      </p:sp>
      <p:sp>
        <p:nvSpPr>
          <p:cNvPr id="9" name="TextBox 8">
            <a:extLst>
              <a:ext uri="{FF2B5EF4-FFF2-40B4-BE49-F238E27FC236}">
                <a16:creationId xmlns:a16="http://schemas.microsoft.com/office/drawing/2014/main" id="{D66D398C-12A5-56BC-0A75-5E24991B3C5F}"/>
              </a:ext>
            </a:extLst>
          </p:cNvPr>
          <p:cNvSpPr txBox="1"/>
          <p:nvPr/>
        </p:nvSpPr>
        <p:spPr>
          <a:xfrm>
            <a:off x="820519" y="1325563"/>
            <a:ext cx="9828724" cy="3416320"/>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A weather station is a facility equipped with high - tech instruments for predicting future weather phenomenon . This is also used to study the climate of that area .The measurements taken from the station include -temperature , pressure, humidity, wind speed , precipitation . The accuracy predicted by these weather stations is not too high to predict the actual weather condition for a particular area . The error difference may be around 10 % which makes a huge difference. Plus, in every city there are 2-3 weather stations only for predicting weather of an area as wide as 426km.The weather stations give the prediction for the whole city and not just a particular area .</a:t>
            </a:r>
          </a:p>
        </p:txBody>
      </p:sp>
    </p:spTree>
    <p:extLst>
      <p:ext uri="{BB962C8B-B14F-4D97-AF65-F5344CB8AC3E}">
        <p14:creationId xmlns:p14="http://schemas.microsoft.com/office/powerpoint/2010/main" val="1398899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12960" y="163702"/>
            <a:ext cx="2360023" cy="861039"/>
          </a:xfrm>
          <a:prstGeom prst="rect">
            <a:avLst/>
          </a:prstGeom>
        </p:spPr>
      </p:pic>
      <p:sp>
        <p:nvSpPr>
          <p:cNvPr id="7" name="Slide Number Placeholder 6"/>
          <p:cNvSpPr>
            <a:spLocks noGrp="1"/>
          </p:cNvSpPr>
          <p:nvPr>
            <p:ph type="sldNum" sz="quarter" idx="12"/>
          </p:nvPr>
        </p:nvSpPr>
        <p:spPr/>
        <p:txBody>
          <a:bodyPr/>
          <a:lstStyle/>
          <a:p>
            <a:fld id="{695983CB-FB58-4752-BCB4-B36E46DA0745}" type="slidenum">
              <a:rPr lang="en-US" smtClean="0"/>
              <a:t>4</a:t>
            </a:fld>
            <a:endParaRPr lang="en-US"/>
          </a:p>
        </p:txBody>
      </p:sp>
      <p:sp>
        <p:nvSpPr>
          <p:cNvPr id="5" name="TextBox 4">
            <a:extLst>
              <a:ext uri="{FF2B5EF4-FFF2-40B4-BE49-F238E27FC236}">
                <a16:creationId xmlns:a16="http://schemas.microsoft.com/office/drawing/2014/main" id="{5175DE91-0A59-6CDA-8ABF-0BAE62728B1E}"/>
              </a:ext>
            </a:extLst>
          </p:cNvPr>
          <p:cNvSpPr txBox="1"/>
          <p:nvPr/>
        </p:nvSpPr>
        <p:spPr>
          <a:xfrm>
            <a:off x="239150" y="6486026"/>
            <a:ext cx="2025748"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Department of IT</a:t>
            </a:r>
          </a:p>
        </p:txBody>
      </p:sp>
      <p:sp>
        <p:nvSpPr>
          <p:cNvPr id="4" name="TextBox 3">
            <a:extLst>
              <a:ext uri="{FF2B5EF4-FFF2-40B4-BE49-F238E27FC236}">
                <a16:creationId xmlns:a16="http://schemas.microsoft.com/office/drawing/2014/main" id="{BBCD040D-E243-5C6B-45F7-72B7CD632C73}"/>
              </a:ext>
            </a:extLst>
          </p:cNvPr>
          <p:cNvSpPr txBox="1"/>
          <p:nvPr/>
        </p:nvSpPr>
        <p:spPr>
          <a:xfrm>
            <a:off x="2518410" y="260358"/>
            <a:ext cx="6092190" cy="707886"/>
          </a:xfrm>
          <a:prstGeom prst="rect">
            <a:avLst/>
          </a:prstGeom>
          <a:noFill/>
        </p:spPr>
        <p:txBody>
          <a:bodyPr wrap="square">
            <a:spAutoFit/>
          </a:bodyPr>
          <a:lstStyle/>
          <a:p>
            <a:pPr algn="ctr"/>
            <a:r>
              <a:rPr lang="en-US" sz="4000" dirty="0">
                <a:latin typeface="Times New Roman" panose="02020603050405020304" pitchFamily="18" charset="0"/>
                <a:cs typeface="Times New Roman" panose="02020603050405020304" pitchFamily="18" charset="0"/>
              </a:rPr>
              <a:t>Introduction</a:t>
            </a:r>
            <a:r>
              <a:rPr lang="en-US" sz="1800" dirty="0">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id="{3B8158F1-6AB6-1026-5BDC-677A13B9FC39}"/>
              </a:ext>
            </a:extLst>
          </p:cNvPr>
          <p:cNvSpPr txBox="1"/>
          <p:nvPr/>
        </p:nvSpPr>
        <p:spPr>
          <a:xfrm>
            <a:off x="878643" y="1798664"/>
            <a:ext cx="9342707" cy="3416320"/>
          </a:xfrm>
          <a:prstGeom prst="rect">
            <a:avLst/>
          </a:prstGeom>
          <a:noFill/>
        </p:spPr>
        <p:txBody>
          <a:bodyPr wrap="square">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 weather station is a device that collects data related to the weather and  environment using many different sensors.</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Weather station is also a facility that can use for measuring atmospheric conditions to provide information for weather forecasts and to study the weather and climate.</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Therefore , Weather Station using Internet of Thing is proposed to help user access data about weather anywhere in real – time.</a:t>
            </a:r>
          </a:p>
        </p:txBody>
      </p:sp>
    </p:spTree>
    <p:extLst>
      <p:ext uri="{BB962C8B-B14F-4D97-AF65-F5344CB8AC3E}">
        <p14:creationId xmlns:p14="http://schemas.microsoft.com/office/powerpoint/2010/main" val="328320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C1E45E6-383F-4046-82E9-B86BC9E2B0EE}"/>
              </a:ext>
            </a:extLst>
          </p:cNvPr>
          <p:cNvSpPr>
            <a:spLocks noGrp="1"/>
          </p:cNvSpPr>
          <p:nvPr>
            <p:ph type="sldNum" sz="quarter" idx="12"/>
          </p:nvPr>
        </p:nvSpPr>
        <p:spPr/>
        <p:txBody>
          <a:bodyPr/>
          <a:lstStyle/>
          <a:p>
            <a:fld id="{695983CB-FB58-4752-BCB4-B36E46DA0745}" type="slidenum">
              <a:rPr lang="en-US" smtClean="0"/>
              <a:t>5</a:t>
            </a:fld>
            <a:endParaRPr lang="en-US"/>
          </a:p>
        </p:txBody>
      </p:sp>
      <p:pic>
        <p:nvPicPr>
          <p:cNvPr id="6" name="Picture 5">
            <a:extLst>
              <a:ext uri="{FF2B5EF4-FFF2-40B4-BE49-F238E27FC236}">
                <a16:creationId xmlns:a16="http://schemas.microsoft.com/office/drawing/2014/main" id="{E35E458C-84E3-4568-BFE3-3F4EB6965A4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25660" y="136525"/>
            <a:ext cx="2360023" cy="861039"/>
          </a:xfrm>
          <a:prstGeom prst="rect">
            <a:avLst/>
          </a:prstGeom>
        </p:spPr>
      </p:pic>
      <p:sp>
        <p:nvSpPr>
          <p:cNvPr id="8" name="TextBox 7">
            <a:extLst>
              <a:ext uri="{FF2B5EF4-FFF2-40B4-BE49-F238E27FC236}">
                <a16:creationId xmlns:a16="http://schemas.microsoft.com/office/drawing/2014/main" id="{A0FC65F0-525D-4725-B12C-BAC11338B83E}"/>
              </a:ext>
            </a:extLst>
          </p:cNvPr>
          <p:cNvSpPr txBox="1"/>
          <p:nvPr/>
        </p:nvSpPr>
        <p:spPr>
          <a:xfrm>
            <a:off x="3525530" y="136525"/>
            <a:ext cx="5140940" cy="707886"/>
          </a:xfrm>
          <a:prstGeom prst="rect">
            <a:avLst/>
          </a:prstGeom>
          <a:noFill/>
        </p:spPr>
        <p:txBody>
          <a:bodyPr wrap="square">
            <a:spAutoFit/>
          </a:bodyPr>
          <a:lstStyle/>
          <a:p>
            <a:pPr algn="ctr"/>
            <a:r>
              <a:rPr lang="en-US" sz="4000" dirty="0">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88A10198-4D53-497B-B435-B6BDB2CE1AB9}"/>
              </a:ext>
            </a:extLst>
          </p:cNvPr>
          <p:cNvSpPr txBox="1"/>
          <p:nvPr/>
        </p:nvSpPr>
        <p:spPr>
          <a:xfrm>
            <a:off x="845274" y="1783268"/>
            <a:ext cx="10508525" cy="2677656"/>
          </a:xfrm>
          <a:prstGeom prst="rect">
            <a:avLst/>
          </a:prstGeom>
          <a:noFill/>
        </p:spPr>
        <p:txBody>
          <a:bodyPr wrap="square" rtlCol="0">
            <a:spAutoFit/>
          </a:bodyPr>
          <a:lstStyle/>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Limited way for user to know about weather such as temperature, humidity and pressure.</a:t>
            </a:r>
          </a:p>
          <a:p>
            <a:pPr marL="457200" indent="-4572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User can't be alerted of the strong winds, heat waves or any other weather  related emergency.</a:t>
            </a:r>
          </a:p>
          <a:p>
            <a:pPr marL="457200" indent="-4572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Difficulty in making weather forecasts without data .</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5DBB01E-A906-B8BB-1AF7-A0BD0B5AC221}"/>
              </a:ext>
            </a:extLst>
          </p:cNvPr>
          <p:cNvSpPr txBox="1"/>
          <p:nvPr/>
        </p:nvSpPr>
        <p:spPr>
          <a:xfrm>
            <a:off x="239150" y="6457890"/>
            <a:ext cx="2025748"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Department of IT</a:t>
            </a:r>
          </a:p>
        </p:txBody>
      </p:sp>
    </p:spTree>
    <p:extLst>
      <p:ext uri="{BB962C8B-B14F-4D97-AF65-F5344CB8AC3E}">
        <p14:creationId xmlns:p14="http://schemas.microsoft.com/office/powerpoint/2010/main" val="164196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EC9ED89-A1F6-47AC-A5EC-FC14B188D6DA}"/>
              </a:ext>
            </a:extLst>
          </p:cNvPr>
          <p:cNvSpPr>
            <a:spLocks noGrp="1"/>
          </p:cNvSpPr>
          <p:nvPr>
            <p:ph type="sldNum" sz="quarter" idx="12"/>
          </p:nvPr>
        </p:nvSpPr>
        <p:spPr/>
        <p:txBody>
          <a:bodyPr/>
          <a:lstStyle/>
          <a:p>
            <a:fld id="{695983CB-FB58-4752-BCB4-B36E46DA0745}" type="slidenum">
              <a:rPr lang="en-US" smtClean="0"/>
              <a:t>6</a:t>
            </a:fld>
            <a:endParaRPr lang="en-US"/>
          </a:p>
        </p:txBody>
      </p:sp>
      <p:sp>
        <p:nvSpPr>
          <p:cNvPr id="7" name="TextBox 6">
            <a:extLst>
              <a:ext uri="{FF2B5EF4-FFF2-40B4-BE49-F238E27FC236}">
                <a16:creationId xmlns:a16="http://schemas.microsoft.com/office/drawing/2014/main" id="{E8ED9AE8-6168-4B93-A37D-8D6B853F13F8}"/>
              </a:ext>
            </a:extLst>
          </p:cNvPr>
          <p:cNvSpPr txBox="1"/>
          <p:nvPr/>
        </p:nvSpPr>
        <p:spPr>
          <a:xfrm>
            <a:off x="3414191" y="104915"/>
            <a:ext cx="4660232"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Objective </a:t>
            </a:r>
          </a:p>
        </p:txBody>
      </p:sp>
      <p:pic>
        <p:nvPicPr>
          <p:cNvPr id="8" name="Picture 7">
            <a:extLst>
              <a:ext uri="{FF2B5EF4-FFF2-40B4-BE49-F238E27FC236}">
                <a16:creationId xmlns:a16="http://schemas.microsoft.com/office/drawing/2014/main" id="{9011B312-586E-4C36-BE44-1EF01B0F052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25660" y="136525"/>
            <a:ext cx="2360023" cy="861039"/>
          </a:xfrm>
          <a:prstGeom prst="rect">
            <a:avLst/>
          </a:prstGeom>
        </p:spPr>
      </p:pic>
      <p:sp>
        <p:nvSpPr>
          <p:cNvPr id="9" name="Rectangle 11">
            <a:extLst>
              <a:ext uri="{FF2B5EF4-FFF2-40B4-BE49-F238E27FC236}">
                <a16:creationId xmlns:a16="http://schemas.microsoft.com/office/drawing/2014/main" id="{D3E3D2FA-0812-4221-B3C0-FA0882F4160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6527BF82-6703-4D7D-9A32-A389C76BA0D2}"/>
              </a:ext>
            </a:extLst>
          </p:cNvPr>
          <p:cNvSpPr txBox="1"/>
          <p:nvPr/>
        </p:nvSpPr>
        <p:spPr>
          <a:xfrm>
            <a:off x="750181" y="1289953"/>
            <a:ext cx="9988252" cy="2677656"/>
          </a:xfrm>
          <a:prstGeom prst="rect">
            <a:avLst/>
          </a:prstGeom>
          <a:noFill/>
        </p:spPr>
        <p:txBody>
          <a:bodyPr wrap="square" rtlCol="0">
            <a:spAutoFit/>
          </a:bodyPr>
          <a:lstStyle/>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design a facility that can help user to access data anywhere in real time .</a:t>
            </a:r>
          </a:p>
          <a:p>
            <a:pPr marL="457200" indent="-4572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develop weather station that can help user to plan their day to day    activities .</a:t>
            </a:r>
          </a:p>
          <a:p>
            <a:pPr marL="457200" indent="-4572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test the capabilities and effectiveness of the Weather Station and generate the data to the user .</a:t>
            </a:r>
            <a:endParaRPr lang="en-IN"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8FB80F-4F8B-865C-06E7-F5DA6DB64328}"/>
              </a:ext>
            </a:extLst>
          </p:cNvPr>
          <p:cNvSpPr txBox="1"/>
          <p:nvPr/>
        </p:nvSpPr>
        <p:spPr>
          <a:xfrm>
            <a:off x="239150" y="6457890"/>
            <a:ext cx="2025748"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Department of IT</a:t>
            </a:r>
          </a:p>
        </p:txBody>
      </p:sp>
    </p:spTree>
    <p:extLst>
      <p:ext uri="{BB962C8B-B14F-4D97-AF65-F5344CB8AC3E}">
        <p14:creationId xmlns:p14="http://schemas.microsoft.com/office/powerpoint/2010/main" val="4229263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616A38F-0835-4481-9DED-A0EEECCCB17D}"/>
              </a:ext>
            </a:extLst>
          </p:cNvPr>
          <p:cNvSpPr>
            <a:spLocks noGrp="1"/>
          </p:cNvSpPr>
          <p:nvPr>
            <p:ph type="sldNum" sz="quarter" idx="12"/>
          </p:nvPr>
        </p:nvSpPr>
        <p:spPr/>
        <p:txBody>
          <a:bodyPr/>
          <a:lstStyle/>
          <a:p>
            <a:fld id="{695983CB-FB58-4752-BCB4-B36E46DA0745}" type="slidenum">
              <a:rPr lang="en-US" smtClean="0"/>
              <a:t>7</a:t>
            </a:fld>
            <a:endParaRPr lang="en-US"/>
          </a:p>
        </p:txBody>
      </p:sp>
      <p:pic>
        <p:nvPicPr>
          <p:cNvPr id="6" name="Picture 5">
            <a:extLst>
              <a:ext uri="{FF2B5EF4-FFF2-40B4-BE49-F238E27FC236}">
                <a16:creationId xmlns:a16="http://schemas.microsoft.com/office/drawing/2014/main" id="{FA8810DD-5336-4A25-88EB-3818BE950E6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25660" y="136525"/>
            <a:ext cx="2360023" cy="861039"/>
          </a:xfrm>
          <a:prstGeom prst="rect">
            <a:avLst/>
          </a:prstGeom>
        </p:spPr>
      </p:pic>
      <p:sp>
        <p:nvSpPr>
          <p:cNvPr id="8" name="TextBox 7">
            <a:extLst>
              <a:ext uri="{FF2B5EF4-FFF2-40B4-BE49-F238E27FC236}">
                <a16:creationId xmlns:a16="http://schemas.microsoft.com/office/drawing/2014/main" id="{977F0C7C-06EB-4E8E-834D-63DAFB04F5F1}"/>
              </a:ext>
            </a:extLst>
          </p:cNvPr>
          <p:cNvSpPr txBox="1"/>
          <p:nvPr/>
        </p:nvSpPr>
        <p:spPr>
          <a:xfrm>
            <a:off x="2474495" y="0"/>
            <a:ext cx="6045200"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Component</a:t>
            </a:r>
          </a:p>
        </p:txBody>
      </p:sp>
      <p:sp>
        <p:nvSpPr>
          <p:cNvPr id="10" name="TextBox 9">
            <a:extLst>
              <a:ext uri="{FF2B5EF4-FFF2-40B4-BE49-F238E27FC236}">
                <a16:creationId xmlns:a16="http://schemas.microsoft.com/office/drawing/2014/main" id="{9296B18A-B579-4CC1-B6E8-19281274C610}"/>
              </a:ext>
            </a:extLst>
          </p:cNvPr>
          <p:cNvSpPr txBox="1"/>
          <p:nvPr/>
        </p:nvSpPr>
        <p:spPr>
          <a:xfrm>
            <a:off x="244843" y="1509326"/>
            <a:ext cx="6397954" cy="2308324"/>
          </a:xfrm>
          <a:prstGeom prst="rect">
            <a:avLst/>
          </a:prstGeom>
          <a:noFill/>
        </p:spPr>
        <p:txBody>
          <a:bodyPr wrap="square">
            <a:spAutoFit/>
          </a:bodyPr>
          <a:lstStyle/>
          <a:p>
            <a:pPr marL="342900" indent="-342900" algn="just">
              <a:buFont typeface="Wingdings" panose="05000000000000000000" pitchFamily="2" charset="2"/>
              <a:buChar char="Ø"/>
            </a:pPr>
            <a:r>
              <a:rPr lang="en-IN" sz="2400" b="0" i="0" dirty="0">
                <a:effectLst/>
                <a:latin typeface="Times New Roman" panose="02020603050405020304" pitchFamily="18" charset="0"/>
                <a:cs typeface="Times New Roman" panose="02020603050405020304" pitchFamily="18" charset="0"/>
              </a:rPr>
              <a:t>Raspberrypi</a:t>
            </a:r>
          </a:p>
          <a:p>
            <a:pPr marL="342900" indent="-342900" algn="just">
              <a:buFont typeface="Wingdings" panose="05000000000000000000" pitchFamily="2" charset="2"/>
              <a:buChar char="Ø"/>
            </a:pPr>
            <a:r>
              <a:rPr lang="en-IN" sz="2400" b="0" i="0" dirty="0">
                <a:effectLst/>
                <a:latin typeface="Times New Roman" panose="02020603050405020304" pitchFamily="18" charset="0"/>
                <a:cs typeface="Times New Roman" panose="02020603050405020304" pitchFamily="18" charset="0"/>
              </a:rPr>
              <a:t>DHT11 Sensor</a:t>
            </a:r>
            <a:r>
              <a:rPr lang="en-IN" sz="2400" dirty="0">
                <a:latin typeface="Times New Roman" panose="02020603050405020304" pitchFamily="18" charset="0"/>
                <a:cs typeface="Times New Roman" panose="02020603050405020304" pitchFamily="18" charset="0"/>
              </a:rPr>
              <a:t> - Temperature and Humidity</a:t>
            </a:r>
            <a:r>
              <a:rPr lang="en-US" sz="2400" b="0" i="0" dirty="0">
                <a:effectLst/>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IN" sz="2400" b="0" i="0" dirty="0">
                <a:effectLst/>
                <a:latin typeface="Times New Roman" panose="02020603050405020304" pitchFamily="18" charset="0"/>
                <a:cs typeface="Times New Roman" panose="02020603050405020304" pitchFamily="18" charset="0"/>
              </a:rPr>
              <a:t>Rain Sensor</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Transmitter conns</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b="0" i="0" dirty="0">
                <a:effectLst/>
                <a:latin typeface="Times New Roman" panose="02020603050405020304" pitchFamily="18" charset="0"/>
                <a:cs typeface="Times New Roman" panose="02020603050405020304" pitchFamily="18" charset="0"/>
              </a:rPr>
              <a:t>Jumper Wires</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b="0" i="0" dirty="0">
                <a:effectLst/>
                <a:latin typeface="Times New Roman" panose="02020603050405020304" pitchFamily="18" charset="0"/>
                <a:cs typeface="Times New Roman" panose="02020603050405020304" pitchFamily="18" charset="0"/>
              </a:rPr>
              <a:t>Breadboard</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F622017-76D1-9965-DC65-5A6452768EE1}"/>
              </a:ext>
            </a:extLst>
          </p:cNvPr>
          <p:cNvSpPr txBox="1"/>
          <p:nvPr/>
        </p:nvSpPr>
        <p:spPr>
          <a:xfrm>
            <a:off x="239150" y="6457890"/>
            <a:ext cx="2025748"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Department of IT</a:t>
            </a:r>
          </a:p>
        </p:txBody>
      </p:sp>
      <p:sp>
        <p:nvSpPr>
          <p:cNvPr id="2" name="TextBox 1">
            <a:extLst>
              <a:ext uri="{FF2B5EF4-FFF2-40B4-BE49-F238E27FC236}">
                <a16:creationId xmlns:a16="http://schemas.microsoft.com/office/drawing/2014/main" id="{A8B5E0A6-EA2C-11D2-AC68-DDAAA3C3EB5F}"/>
              </a:ext>
            </a:extLst>
          </p:cNvPr>
          <p:cNvSpPr txBox="1"/>
          <p:nvPr/>
        </p:nvSpPr>
        <p:spPr>
          <a:xfrm>
            <a:off x="241996" y="898992"/>
            <a:ext cx="2518117"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Hardware:- </a:t>
            </a:r>
          </a:p>
        </p:txBody>
      </p:sp>
      <p:sp>
        <p:nvSpPr>
          <p:cNvPr id="3" name="TextBox 2">
            <a:extLst>
              <a:ext uri="{FF2B5EF4-FFF2-40B4-BE49-F238E27FC236}">
                <a16:creationId xmlns:a16="http://schemas.microsoft.com/office/drawing/2014/main" id="{E198EE5A-2D18-2A03-FC0E-70B6BD4FE1D9}"/>
              </a:ext>
            </a:extLst>
          </p:cNvPr>
          <p:cNvSpPr txBox="1"/>
          <p:nvPr/>
        </p:nvSpPr>
        <p:spPr>
          <a:xfrm>
            <a:off x="239150" y="4186982"/>
            <a:ext cx="3502855"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Software:- </a:t>
            </a:r>
          </a:p>
          <a:p>
            <a:endParaRPr lang="en-IN" sz="2400" dirty="0"/>
          </a:p>
        </p:txBody>
      </p:sp>
      <p:sp>
        <p:nvSpPr>
          <p:cNvPr id="4" name="TextBox 3">
            <a:extLst>
              <a:ext uri="{FF2B5EF4-FFF2-40B4-BE49-F238E27FC236}">
                <a16:creationId xmlns:a16="http://schemas.microsoft.com/office/drawing/2014/main" id="{BC75C0C0-2D84-CB5C-C299-E9224808A464}"/>
              </a:ext>
            </a:extLst>
          </p:cNvPr>
          <p:cNvSpPr txBox="1"/>
          <p:nvPr/>
        </p:nvSpPr>
        <p:spPr>
          <a:xfrm>
            <a:off x="277164" y="4795896"/>
            <a:ext cx="4737966" cy="830997"/>
          </a:xfrm>
          <a:prstGeom prst="rect">
            <a:avLst/>
          </a:prstGeom>
          <a:noFill/>
        </p:spPr>
        <p:txBody>
          <a:bodyPr wrap="square" rtlCol="0">
            <a:spAutoFit/>
          </a:bodyPr>
          <a:lstStyle/>
          <a:p>
            <a:pPr marL="342900" indent="-342900">
              <a:buFont typeface="Wingdings" panose="05000000000000000000" pitchFamily="2" charset="2"/>
              <a:buChar char="Ø"/>
            </a:pPr>
            <a:r>
              <a:rPr lang="en-IN" sz="2400" dirty="0" err="1">
                <a:latin typeface="Times New Roman" panose="02020603050405020304" pitchFamily="18" charset="0"/>
                <a:cs typeface="Times New Roman" panose="02020603050405020304" pitchFamily="18" charset="0"/>
              </a:rPr>
              <a:t>ThingSpeak</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err="1">
                <a:latin typeface="Times New Roman" panose="02020603050405020304" pitchFamily="18" charset="0"/>
                <a:cs typeface="Times New Roman" panose="02020603050405020304" pitchFamily="18" charset="0"/>
              </a:rPr>
              <a:t>Vscode</a:t>
            </a:r>
            <a:endParaRPr lang="en-IN"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BE6D4C7C-2E6E-968B-8E3A-7EC2382C0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4695" y="1052555"/>
            <a:ext cx="5852159" cy="2682523"/>
          </a:xfrm>
          <a:prstGeom prst="rect">
            <a:avLst/>
          </a:prstGeom>
        </p:spPr>
      </p:pic>
      <p:pic>
        <p:nvPicPr>
          <p:cNvPr id="1032" name="Picture 8" descr="Rain Drop Sensor Module at Rs 155/piece | Sensors &amp; Modules Brand Kitsguru  in Lucknow | ID: 16708718655">
            <a:extLst>
              <a:ext uri="{FF2B5EF4-FFF2-40B4-BE49-F238E27FC236}">
                <a16:creationId xmlns:a16="http://schemas.microsoft.com/office/drawing/2014/main" id="{2E839D56-65D5-5632-FDD7-EC4977E547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0113" y="2308105"/>
            <a:ext cx="3775213" cy="26402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ntroduction to DHT11 - The Engineering Projects">
            <a:extLst>
              <a:ext uri="{FF2B5EF4-FFF2-40B4-BE49-F238E27FC236}">
                <a16:creationId xmlns:a16="http://schemas.microsoft.com/office/drawing/2014/main" id="{66E838E2-417D-C7F8-5F58-00211E17A0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176" y="5040142"/>
            <a:ext cx="3301581"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4B3DEB60-6B61-1234-DFD1-5F9A88C4711C}"/>
              </a:ext>
            </a:extLst>
          </p:cNvPr>
          <p:cNvPicPr>
            <a:picLocks noChangeAspect="1"/>
          </p:cNvPicPr>
          <p:nvPr/>
        </p:nvPicPr>
        <p:blipFill>
          <a:blip r:embed="rId6"/>
          <a:stretch>
            <a:fillRect/>
          </a:stretch>
        </p:blipFill>
        <p:spPr>
          <a:xfrm>
            <a:off x="5920017" y="3429000"/>
            <a:ext cx="6271983" cy="3362794"/>
          </a:xfrm>
          <a:prstGeom prst="rect">
            <a:avLst/>
          </a:prstGeom>
        </p:spPr>
      </p:pic>
      <p:grpSp>
        <p:nvGrpSpPr>
          <p:cNvPr id="20" name="Group 19">
            <a:extLst>
              <a:ext uri="{FF2B5EF4-FFF2-40B4-BE49-F238E27FC236}">
                <a16:creationId xmlns:a16="http://schemas.microsoft.com/office/drawing/2014/main" id="{ECD963C5-E4EB-53A1-7693-F795894313CC}"/>
              </a:ext>
            </a:extLst>
          </p:cNvPr>
          <p:cNvGrpSpPr/>
          <p:nvPr/>
        </p:nvGrpSpPr>
        <p:grpSpPr>
          <a:xfrm>
            <a:off x="8679545" y="2067591"/>
            <a:ext cx="84240" cy="196920"/>
            <a:chOff x="8679545" y="2067591"/>
            <a:chExt cx="84240" cy="196920"/>
          </a:xfrm>
        </p:grpSpPr>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5" name="Ink 14">
                  <a:extLst>
                    <a:ext uri="{FF2B5EF4-FFF2-40B4-BE49-F238E27FC236}">
                      <a16:creationId xmlns:a16="http://schemas.microsoft.com/office/drawing/2014/main" id="{F0A27315-28BC-38F3-584A-6D21CF55FDE9}"/>
                    </a:ext>
                  </a:extLst>
                </p14:cNvPr>
                <p14:cNvContentPartPr/>
                <p14:nvPr/>
              </p14:nvContentPartPr>
              <p14:xfrm>
                <a:off x="8679545" y="2264151"/>
                <a:ext cx="360" cy="360"/>
              </p14:xfrm>
            </p:contentPart>
          </mc:Choice>
          <mc:Fallback xmlns="">
            <p:pic>
              <p:nvPicPr>
                <p:cNvPr id="15" name="Ink 14">
                  <a:extLst>
                    <a:ext uri="{FF2B5EF4-FFF2-40B4-BE49-F238E27FC236}">
                      <a16:creationId xmlns:a16="http://schemas.microsoft.com/office/drawing/2014/main" id="{F0A27315-28BC-38F3-584A-6D21CF55FDE9}"/>
                    </a:ext>
                  </a:extLst>
                </p:cNvPr>
                <p:cNvPicPr/>
                <p:nvPr/>
              </p:nvPicPr>
              <p:blipFill>
                <a:blip r:embed="rId8"/>
                <a:stretch>
                  <a:fillRect/>
                </a:stretch>
              </p:blipFill>
              <p:spPr>
                <a:xfrm>
                  <a:off x="8616545" y="1886511"/>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6" name="Ink 15">
                  <a:extLst>
                    <a:ext uri="{FF2B5EF4-FFF2-40B4-BE49-F238E27FC236}">
                      <a16:creationId xmlns:a16="http://schemas.microsoft.com/office/drawing/2014/main" id="{89D91B80-EC4B-51B6-756B-6FDF8D551263}"/>
                    </a:ext>
                  </a:extLst>
                </p14:cNvPr>
                <p14:cNvContentPartPr/>
                <p14:nvPr/>
              </p14:nvContentPartPr>
              <p14:xfrm>
                <a:off x="8740745" y="2095671"/>
                <a:ext cx="23040" cy="360"/>
              </p14:xfrm>
            </p:contentPart>
          </mc:Choice>
          <mc:Fallback xmlns="">
            <p:pic>
              <p:nvPicPr>
                <p:cNvPr id="16" name="Ink 15">
                  <a:extLst>
                    <a:ext uri="{FF2B5EF4-FFF2-40B4-BE49-F238E27FC236}">
                      <a16:creationId xmlns:a16="http://schemas.microsoft.com/office/drawing/2014/main" id="{89D91B80-EC4B-51B6-756B-6FDF8D551263}"/>
                    </a:ext>
                  </a:extLst>
                </p:cNvPr>
                <p:cNvPicPr/>
                <p:nvPr/>
              </p:nvPicPr>
              <p:blipFill>
                <a:blip r:embed="rId10"/>
                <a:stretch>
                  <a:fillRect/>
                </a:stretch>
              </p:blipFill>
              <p:spPr>
                <a:xfrm>
                  <a:off x="8678105" y="1718031"/>
                  <a:ext cx="14868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7" name="Ink 16">
                  <a:extLst>
                    <a:ext uri="{FF2B5EF4-FFF2-40B4-BE49-F238E27FC236}">
                      <a16:creationId xmlns:a16="http://schemas.microsoft.com/office/drawing/2014/main" id="{C20DDF9F-417A-E1EB-5673-805991475B2C}"/>
                    </a:ext>
                  </a:extLst>
                </p14:cNvPr>
                <p14:cNvContentPartPr/>
                <p14:nvPr/>
              </p14:nvContentPartPr>
              <p14:xfrm>
                <a:off x="8693225" y="2067591"/>
                <a:ext cx="360" cy="360"/>
              </p14:xfrm>
            </p:contentPart>
          </mc:Choice>
          <mc:Fallback xmlns="">
            <p:pic>
              <p:nvPicPr>
                <p:cNvPr id="17" name="Ink 16">
                  <a:extLst>
                    <a:ext uri="{FF2B5EF4-FFF2-40B4-BE49-F238E27FC236}">
                      <a16:creationId xmlns:a16="http://schemas.microsoft.com/office/drawing/2014/main" id="{C20DDF9F-417A-E1EB-5673-805991475B2C}"/>
                    </a:ext>
                  </a:extLst>
                </p:cNvPr>
                <p:cNvPicPr/>
                <p:nvPr/>
              </p:nvPicPr>
              <p:blipFill>
                <a:blip r:embed="rId12"/>
                <a:stretch>
                  <a:fillRect/>
                </a:stretch>
              </p:blipFill>
              <p:spPr>
                <a:xfrm>
                  <a:off x="8630585" y="1689591"/>
                  <a:ext cx="126000" cy="75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8" name="Ink 17">
                <a:extLst>
                  <a:ext uri="{FF2B5EF4-FFF2-40B4-BE49-F238E27FC236}">
                    <a16:creationId xmlns:a16="http://schemas.microsoft.com/office/drawing/2014/main" id="{82A113DB-A664-1BCF-2114-B15B5C9B39C6}"/>
                  </a:ext>
                </a:extLst>
              </p14:cNvPr>
              <p14:cNvContentPartPr/>
              <p14:nvPr/>
            </p14:nvContentPartPr>
            <p14:xfrm>
              <a:off x="6034985" y="1392231"/>
              <a:ext cx="360" cy="360"/>
            </p14:xfrm>
          </p:contentPart>
        </mc:Choice>
        <mc:Fallback xmlns="">
          <p:pic>
            <p:nvPicPr>
              <p:cNvPr id="18" name="Ink 17">
                <a:extLst>
                  <a:ext uri="{FF2B5EF4-FFF2-40B4-BE49-F238E27FC236}">
                    <a16:creationId xmlns:a16="http://schemas.microsoft.com/office/drawing/2014/main" id="{82A113DB-A664-1BCF-2114-B15B5C9B39C6}"/>
                  </a:ext>
                </a:extLst>
              </p:cNvPr>
              <p:cNvPicPr/>
              <p:nvPr/>
            </p:nvPicPr>
            <p:blipFill>
              <a:blip r:embed="rId14"/>
              <a:stretch>
                <a:fillRect/>
              </a:stretch>
            </p:blipFill>
            <p:spPr>
              <a:xfrm>
                <a:off x="5971985" y="1014591"/>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9" name="Ink 18">
                <a:extLst>
                  <a:ext uri="{FF2B5EF4-FFF2-40B4-BE49-F238E27FC236}">
                    <a16:creationId xmlns:a16="http://schemas.microsoft.com/office/drawing/2014/main" id="{EADB0475-42BC-DA63-E6CE-0E1D3884475D}"/>
                  </a:ext>
                </a:extLst>
              </p14:cNvPr>
              <p14:cNvContentPartPr/>
              <p14:nvPr/>
            </p14:nvContentPartPr>
            <p14:xfrm>
              <a:off x="5345225" y="843591"/>
              <a:ext cx="360" cy="360"/>
            </p14:xfrm>
          </p:contentPart>
        </mc:Choice>
        <mc:Fallback xmlns="">
          <p:pic>
            <p:nvPicPr>
              <p:cNvPr id="19" name="Ink 18">
                <a:extLst>
                  <a:ext uri="{FF2B5EF4-FFF2-40B4-BE49-F238E27FC236}">
                    <a16:creationId xmlns:a16="http://schemas.microsoft.com/office/drawing/2014/main" id="{EADB0475-42BC-DA63-E6CE-0E1D3884475D}"/>
                  </a:ext>
                </a:extLst>
              </p:cNvPr>
              <p:cNvPicPr/>
              <p:nvPr/>
            </p:nvPicPr>
            <p:blipFill>
              <a:blip r:embed="rId16"/>
              <a:stretch>
                <a:fillRect/>
              </a:stretch>
            </p:blipFill>
            <p:spPr>
              <a:xfrm>
                <a:off x="5282585" y="465591"/>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21" name="Ink 20">
                <a:extLst>
                  <a:ext uri="{FF2B5EF4-FFF2-40B4-BE49-F238E27FC236}">
                    <a16:creationId xmlns:a16="http://schemas.microsoft.com/office/drawing/2014/main" id="{E07B4FA7-B7D3-D5F6-A4AD-2BD6664C7B18}"/>
                  </a:ext>
                </a:extLst>
              </p14:cNvPr>
              <p14:cNvContentPartPr/>
              <p14:nvPr/>
            </p14:nvContentPartPr>
            <p14:xfrm>
              <a:off x="6456545" y="1757991"/>
              <a:ext cx="360" cy="360"/>
            </p14:xfrm>
          </p:contentPart>
        </mc:Choice>
        <mc:Fallback xmlns="">
          <p:pic>
            <p:nvPicPr>
              <p:cNvPr id="21" name="Ink 20">
                <a:extLst>
                  <a:ext uri="{FF2B5EF4-FFF2-40B4-BE49-F238E27FC236}">
                    <a16:creationId xmlns:a16="http://schemas.microsoft.com/office/drawing/2014/main" id="{E07B4FA7-B7D3-D5F6-A4AD-2BD6664C7B18}"/>
                  </a:ext>
                </a:extLst>
              </p:cNvPr>
              <p:cNvPicPr/>
              <p:nvPr/>
            </p:nvPicPr>
            <p:blipFill>
              <a:blip r:embed="rId18"/>
              <a:stretch>
                <a:fillRect/>
              </a:stretch>
            </p:blipFill>
            <p:spPr>
              <a:xfrm>
                <a:off x="6393545" y="1380351"/>
                <a:ext cx="126000" cy="756000"/>
              </a:xfrm>
              <a:prstGeom prst="rect">
                <a:avLst/>
              </a:prstGeom>
            </p:spPr>
          </p:pic>
        </mc:Fallback>
      </mc:AlternateContent>
      <p:grpSp>
        <p:nvGrpSpPr>
          <p:cNvPr id="26" name="Group 25">
            <a:extLst>
              <a:ext uri="{FF2B5EF4-FFF2-40B4-BE49-F238E27FC236}">
                <a16:creationId xmlns:a16="http://schemas.microsoft.com/office/drawing/2014/main" id="{A4D41017-F256-39BB-5358-3071116B01FA}"/>
              </a:ext>
            </a:extLst>
          </p:cNvPr>
          <p:cNvGrpSpPr/>
          <p:nvPr/>
        </p:nvGrpSpPr>
        <p:grpSpPr>
          <a:xfrm>
            <a:off x="9185705" y="1926471"/>
            <a:ext cx="14760" cy="75240"/>
            <a:chOff x="9185705" y="1926471"/>
            <a:chExt cx="14760" cy="75240"/>
          </a:xfrm>
        </p:grpSpPr>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22" name="Ink 21">
                  <a:extLst>
                    <a:ext uri="{FF2B5EF4-FFF2-40B4-BE49-F238E27FC236}">
                      <a16:creationId xmlns:a16="http://schemas.microsoft.com/office/drawing/2014/main" id="{0C15006E-703F-770A-ED3B-813545F4246D}"/>
                    </a:ext>
                  </a:extLst>
                </p14:cNvPr>
                <p14:cNvContentPartPr/>
                <p14:nvPr/>
              </p14:nvContentPartPr>
              <p14:xfrm>
                <a:off x="9185705" y="1926471"/>
                <a:ext cx="6120" cy="360"/>
              </p14:xfrm>
            </p:contentPart>
          </mc:Choice>
          <mc:Fallback xmlns="">
            <p:pic>
              <p:nvPicPr>
                <p:cNvPr id="22" name="Ink 21">
                  <a:extLst>
                    <a:ext uri="{FF2B5EF4-FFF2-40B4-BE49-F238E27FC236}">
                      <a16:creationId xmlns:a16="http://schemas.microsoft.com/office/drawing/2014/main" id="{0C15006E-703F-770A-ED3B-813545F4246D}"/>
                    </a:ext>
                  </a:extLst>
                </p:cNvPr>
                <p:cNvPicPr/>
                <p:nvPr/>
              </p:nvPicPr>
              <p:blipFill>
                <a:blip r:embed="rId20"/>
                <a:stretch>
                  <a:fillRect/>
                </a:stretch>
              </p:blipFill>
              <p:spPr>
                <a:xfrm>
                  <a:off x="9122705" y="1548831"/>
                  <a:ext cx="13176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23" name="Ink 22">
                  <a:extLst>
                    <a:ext uri="{FF2B5EF4-FFF2-40B4-BE49-F238E27FC236}">
                      <a16:creationId xmlns:a16="http://schemas.microsoft.com/office/drawing/2014/main" id="{4700A656-B1C5-DE4A-D3DB-6411DDD3069A}"/>
                    </a:ext>
                  </a:extLst>
                </p14:cNvPr>
                <p14:cNvContentPartPr/>
                <p14:nvPr/>
              </p14:nvContentPartPr>
              <p14:xfrm>
                <a:off x="9200105" y="1926471"/>
                <a:ext cx="360" cy="360"/>
              </p14:xfrm>
            </p:contentPart>
          </mc:Choice>
          <mc:Fallback xmlns="">
            <p:pic>
              <p:nvPicPr>
                <p:cNvPr id="23" name="Ink 22">
                  <a:extLst>
                    <a:ext uri="{FF2B5EF4-FFF2-40B4-BE49-F238E27FC236}">
                      <a16:creationId xmlns:a16="http://schemas.microsoft.com/office/drawing/2014/main" id="{4700A656-B1C5-DE4A-D3DB-6411DDD3069A}"/>
                    </a:ext>
                  </a:extLst>
                </p:cNvPr>
                <p:cNvPicPr/>
                <p:nvPr/>
              </p:nvPicPr>
              <p:blipFill>
                <a:blip r:embed="rId22"/>
                <a:stretch>
                  <a:fillRect/>
                </a:stretch>
              </p:blipFill>
              <p:spPr>
                <a:xfrm>
                  <a:off x="9137105" y="1548831"/>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24" name="Ink 23">
                  <a:extLst>
                    <a:ext uri="{FF2B5EF4-FFF2-40B4-BE49-F238E27FC236}">
                      <a16:creationId xmlns:a16="http://schemas.microsoft.com/office/drawing/2014/main" id="{880C1B4F-AE23-93B6-A5A0-E2D5885C6EDF}"/>
                    </a:ext>
                  </a:extLst>
                </p14:cNvPr>
                <p14:cNvContentPartPr/>
                <p14:nvPr/>
              </p14:nvContentPartPr>
              <p14:xfrm>
                <a:off x="9194345" y="1926471"/>
                <a:ext cx="6120" cy="75240"/>
              </p14:xfrm>
            </p:contentPart>
          </mc:Choice>
          <mc:Fallback xmlns="">
            <p:pic>
              <p:nvPicPr>
                <p:cNvPr id="24" name="Ink 23">
                  <a:extLst>
                    <a:ext uri="{FF2B5EF4-FFF2-40B4-BE49-F238E27FC236}">
                      <a16:creationId xmlns:a16="http://schemas.microsoft.com/office/drawing/2014/main" id="{880C1B4F-AE23-93B6-A5A0-E2D5885C6EDF}"/>
                    </a:ext>
                  </a:extLst>
                </p:cNvPr>
                <p:cNvPicPr/>
                <p:nvPr/>
              </p:nvPicPr>
              <p:blipFill>
                <a:blip r:embed="rId24"/>
                <a:stretch>
                  <a:fillRect/>
                </a:stretch>
              </p:blipFill>
              <p:spPr>
                <a:xfrm>
                  <a:off x="9131705" y="1548831"/>
                  <a:ext cx="131760" cy="83088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25" name="Ink 24">
                <a:extLst>
                  <a:ext uri="{FF2B5EF4-FFF2-40B4-BE49-F238E27FC236}">
                    <a16:creationId xmlns:a16="http://schemas.microsoft.com/office/drawing/2014/main" id="{BB733B9C-0627-0F19-2A5A-53ADD6C5754B}"/>
                  </a:ext>
                </a:extLst>
              </p14:cNvPr>
              <p14:cNvContentPartPr/>
              <p14:nvPr/>
            </p14:nvContentPartPr>
            <p14:xfrm>
              <a:off x="5964065" y="4655631"/>
              <a:ext cx="360" cy="360"/>
            </p14:xfrm>
          </p:contentPart>
        </mc:Choice>
        <mc:Fallback xmlns="">
          <p:pic>
            <p:nvPicPr>
              <p:cNvPr id="25" name="Ink 24">
                <a:extLst>
                  <a:ext uri="{FF2B5EF4-FFF2-40B4-BE49-F238E27FC236}">
                    <a16:creationId xmlns:a16="http://schemas.microsoft.com/office/drawing/2014/main" id="{BB733B9C-0627-0F19-2A5A-53ADD6C5754B}"/>
                  </a:ext>
                </a:extLst>
              </p:cNvPr>
              <p:cNvPicPr/>
              <p:nvPr/>
            </p:nvPicPr>
            <p:blipFill>
              <a:blip r:embed="rId26"/>
              <a:stretch>
                <a:fillRect/>
              </a:stretch>
            </p:blipFill>
            <p:spPr>
              <a:xfrm>
                <a:off x="5901425" y="4277991"/>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27" name="Ink 26">
                <a:extLst>
                  <a:ext uri="{FF2B5EF4-FFF2-40B4-BE49-F238E27FC236}">
                    <a16:creationId xmlns:a16="http://schemas.microsoft.com/office/drawing/2014/main" id="{FDD1E547-6261-7F0F-48F4-D3F87179248A}"/>
                  </a:ext>
                </a:extLst>
              </p14:cNvPr>
              <p14:cNvContentPartPr/>
              <p14:nvPr/>
            </p14:nvContentPartPr>
            <p14:xfrm>
              <a:off x="4529465" y="4205991"/>
              <a:ext cx="360" cy="360"/>
            </p14:xfrm>
          </p:contentPart>
        </mc:Choice>
        <mc:Fallback xmlns="">
          <p:pic>
            <p:nvPicPr>
              <p:cNvPr id="27" name="Ink 26">
                <a:extLst>
                  <a:ext uri="{FF2B5EF4-FFF2-40B4-BE49-F238E27FC236}">
                    <a16:creationId xmlns:a16="http://schemas.microsoft.com/office/drawing/2014/main" id="{FDD1E547-6261-7F0F-48F4-D3F87179248A}"/>
                  </a:ext>
                </a:extLst>
              </p:cNvPr>
              <p:cNvPicPr/>
              <p:nvPr/>
            </p:nvPicPr>
            <p:blipFill>
              <a:blip r:embed="rId28"/>
              <a:stretch>
                <a:fillRect/>
              </a:stretch>
            </p:blipFill>
            <p:spPr>
              <a:xfrm>
                <a:off x="4466825" y="3828351"/>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28" name="Ink 27">
                <a:extLst>
                  <a:ext uri="{FF2B5EF4-FFF2-40B4-BE49-F238E27FC236}">
                    <a16:creationId xmlns:a16="http://schemas.microsoft.com/office/drawing/2014/main" id="{ECA63AEF-12CD-2883-3F6C-4EA8C77F1C75}"/>
                  </a:ext>
                </a:extLst>
              </p14:cNvPr>
              <p14:cNvContentPartPr/>
              <p14:nvPr/>
            </p14:nvContentPartPr>
            <p14:xfrm>
              <a:off x="4192145" y="5472111"/>
              <a:ext cx="360" cy="360"/>
            </p14:xfrm>
          </p:contentPart>
        </mc:Choice>
        <mc:Fallback xmlns="">
          <p:pic>
            <p:nvPicPr>
              <p:cNvPr id="28" name="Ink 27">
                <a:extLst>
                  <a:ext uri="{FF2B5EF4-FFF2-40B4-BE49-F238E27FC236}">
                    <a16:creationId xmlns:a16="http://schemas.microsoft.com/office/drawing/2014/main" id="{ECA63AEF-12CD-2883-3F6C-4EA8C77F1C75}"/>
                  </a:ext>
                </a:extLst>
              </p:cNvPr>
              <p:cNvPicPr/>
              <p:nvPr/>
            </p:nvPicPr>
            <p:blipFill>
              <a:blip r:embed="rId30"/>
              <a:stretch>
                <a:fillRect/>
              </a:stretch>
            </p:blipFill>
            <p:spPr>
              <a:xfrm>
                <a:off x="4129145" y="5094111"/>
                <a:ext cx="126000" cy="756000"/>
              </a:xfrm>
              <a:prstGeom prst="rect">
                <a:avLst/>
              </a:prstGeom>
            </p:spPr>
          </p:pic>
        </mc:Fallback>
      </mc:AlternateContent>
      <p:grpSp>
        <p:nvGrpSpPr>
          <p:cNvPr id="33" name="Group 32">
            <a:extLst>
              <a:ext uri="{FF2B5EF4-FFF2-40B4-BE49-F238E27FC236}">
                <a16:creationId xmlns:a16="http://schemas.microsoft.com/office/drawing/2014/main" id="{F371A850-1708-E4A2-E15F-E56A611F547D}"/>
              </a:ext>
            </a:extLst>
          </p:cNvPr>
          <p:cNvGrpSpPr/>
          <p:nvPr/>
        </p:nvGrpSpPr>
        <p:grpSpPr>
          <a:xfrm>
            <a:off x="1321865" y="3136791"/>
            <a:ext cx="360" cy="14040"/>
            <a:chOff x="1321865" y="3136791"/>
            <a:chExt cx="360" cy="14040"/>
          </a:xfrm>
        </p:grpSpPr>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29" name="Ink 28">
                  <a:extLst>
                    <a:ext uri="{FF2B5EF4-FFF2-40B4-BE49-F238E27FC236}">
                      <a16:creationId xmlns:a16="http://schemas.microsoft.com/office/drawing/2014/main" id="{C82C9CC6-D053-0AE5-D86E-C8EBA9A2C9AE}"/>
                    </a:ext>
                  </a:extLst>
                </p14:cNvPr>
                <p14:cNvContentPartPr/>
                <p14:nvPr/>
              </p14:nvContentPartPr>
              <p14:xfrm>
                <a:off x="1321865" y="3150471"/>
                <a:ext cx="360" cy="360"/>
              </p14:xfrm>
            </p:contentPart>
          </mc:Choice>
          <mc:Fallback xmlns="">
            <p:pic>
              <p:nvPicPr>
                <p:cNvPr id="29" name="Ink 28">
                  <a:extLst>
                    <a:ext uri="{FF2B5EF4-FFF2-40B4-BE49-F238E27FC236}">
                      <a16:creationId xmlns:a16="http://schemas.microsoft.com/office/drawing/2014/main" id="{C82C9CC6-D053-0AE5-D86E-C8EBA9A2C9AE}"/>
                    </a:ext>
                  </a:extLst>
                </p:cNvPr>
                <p:cNvPicPr/>
                <p:nvPr/>
              </p:nvPicPr>
              <p:blipFill>
                <a:blip r:embed="rId32"/>
                <a:stretch>
                  <a:fillRect/>
                </a:stretch>
              </p:blipFill>
              <p:spPr>
                <a:xfrm>
                  <a:off x="1259225" y="2772831"/>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30" name="Ink 29">
                  <a:extLst>
                    <a:ext uri="{FF2B5EF4-FFF2-40B4-BE49-F238E27FC236}">
                      <a16:creationId xmlns:a16="http://schemas.microsoft.com/office/drawing/2014/main" id="{097C9239-9334-4080-CC83-26C4A3C4722E}"/>
                    </a:ext>
                  </a:extLst>
                </p14:cNvPr>
                <p14:cNvContentPartPr/>
                <p14:nvPr/>
              </p14:nvContentPartPr>
              <p14:xfrm>
                <a:off x="1321865" y="3150471"/>
                <a:ext cx="360" cy="360"/>
              </p14:xfrm>
            </p:contentPart>
          </mc:Choice>
          <mc:Fallback xmlns="">
            <p:pic>
              <p:nvPicPr>
                <p:cNvPr id="30" name="Ink 29">
                  <a:extLst>
                    <a:ext uri="{FF2B5EF4-FFF2-40B4-BE49-F238E27FC236}">
                      <a16:creationId xmlns:a16="http://schemas.microsoft.com/office/drawing/2014/main" id="{097C9239-9334-4080-CC83-26C4A3C4722E}"/>
                    </a:ext>
                  </a:extLst>
                </p:cNvPr>
                <p:cNvPicPr/>
                <p:nvPr/>
              </p:nvPicPr>
              <p:blipFill>
                <a:blip r:embed="rId32"/>
                <a:stretch>
                  <a:fillRect/>
                </a:stretch>
              </p:blipFill>
              <p:spPr>
                <a:xfrm>
                  <a:off x="1259225" y="2772831"/>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31" name="Ink 30">
                  <a:extLst>
                    <a:ext uri="{FF2B5EF4-FFF2-40B4-BE49-F238E27FC236}">
                      <a16:creationId xmlns:a16="http://schemas.microsoft.com/office/drawing/2014/main" id="{64E6D914-C5F6-0495-E5FA-7D827CED1179}"/>
                    </a:ext>
                  </a:extLst>
                </p14:cNvPr>
                <p14:cNvContentPartPr/>
                <p14:nvPr/>
              </p14:nvContentPartPr>
              <p14:xfrm>
                <a:off x="1321865" y="3136791"/>
                <a:ext cx="360" cy="360"/>
              </p14:xfrm>
            </p:contentPart>
          </mc:Choice>
          <mc:Fallback xmlns="">
            <p:pic>
              <p:nvPicPr>
                <p:cNvPr id="31" name="Ink 30">
                  <a:extLst>
                    <a:ext uri="{FF2B5EF4-FFF2-40B4-BE49-F238E27FC236}">
                      <a16:creationId xmlns:a16="http://schemas.microsoft.com/office/drawing/2014/main" id="{64E6D914-C5F6-0495-E5FA-7D827CED1179}"/>
                    </a:ext>
                  </a:extLst>
                </p:cNvPr>
                <p:cNvPicPr/>
                <p:nvPr/>
              </p:nvPicPr>
              <p:blipFill>
                <a:blip r:embed="rId35"/>
                <a:stretch>
                  <a:fillRect/>
                </a:stretch>
              </p:blipFill>
              <p:spPr>
                <a:xfrm>
                  <a:off x="1259225" y="2758791"/>
                  <a:ext cx="126000" cy="75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32" name="Ink 31">
                <a:extLst>
                  <a:ext uri="{FF2B5EF4-FFF2-40B4-BE49-F238E27FC236}">
                    <a16:creationId xmlns:a16="http://schemas.microsoft.com/office/drawing/2014/main" id="{22970C04-8AA8-2A25-2CDE-429549196CBC}"/>
                  </a:ext>
                </a:extLst>
              </p14:cNvPr>
              <p14:cNvContentPartPr/>
              <p14:nvPr/>
            </p14:nvContentPartPr>
            <p14:xfrm>
              <a:off x="-394255" y="604191"/>
              <a:ext cx="360" cy="360"/>
            </p14:xfrm>
          </p:contentPart>
        </mc:Choice>
        <mc:Fallback xmlns="">
          <p:pic>
            <p:nvPicPr>
              <p:cNvPr id="32" name="Ink 31">
                <a:extLst>
                  <a:ext uri="{FF2B5EF4-FFF2-40B4-BE49-F238E27FC236}">
                    <a16:creationId xmlns:a16="http://schemas.microsoft.com/office/drawing/2014/main" id="{22970C04-8AA8-2A25-2CDE-429549196CBC}"/>
                  </a:ext>
                </a:extLst>
              </p:cNvPr>
              <p:cNvPicPr/>
              <p:nvPr/>
            </p:nvPicPr>
            <p:blipFill>
              <a:blip r:embed="rId37"/>
              <a:stretch>
                <a:fillRect/>
              </a:stretch>
            </p:blipFill>
            <p:spPr>
              <a:xfrm>
                <a:off x="-457255" y="226551"/>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34" name="Ink 33">
                <a:extLst>
                  <a:ext uri="{FF2B5EF4-FFF2-40B4-BE49-F238E27FC236}">
                    <a16:creationId xmlns:a16="http://schemas.microsoft.com/office/drawing/2014/main" id="{28943D4F-3651-4FB6-2B63-A6F1612EAB88}"/>
                  </a:ext>
                </a:extLst>
              </p14:cNvPr>
              <p14:cNvContentPartPr/>
              <p14:nvPr/>
            </p14:nvContentPartPr>
            <p14:xfrm>
              <a:off x="-28495" y="351111"/>
              <a:ext cx="360" cy="6120"/>
            </p14:xfrm>
          </p:contentPart>
        </mc:Choice>
        <mc:Fallback xmlns="">
          <p:pic>
            <p:nvPicPr>
              <p:cNvPr id="34" name="Ink 33">
                <a:extLst>
                  <a:ext uri="{FF2B5EF4-FFF2-40B4-BE49-F238E27FC236}">
                    <a16:creationId xmlns:a16="http://schemas.microsoft.com/office/drawing/2014/main" id="{28943D4F-3651-4FB6-2B63-A6F1612EAB88}"/>
                  </a:ext>
                </a:extLst>
              </p:cNvPr>
              <p:cNvPicPr/>
              <p:nvPr/>
            </p:nvPicPr>
            <p:blipFill>
              <a:blip r:embed="rId39"/>
              <a:stretch>
                <a:fillRect/>
              </a:stretch>
            </p:blipFill>
            <p:spPr>
              <a:xfrm>
                <a:off x="-91495" y="-26529"/>
                <a:ext cx="126000" cy="761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 name="Ink 8">
                <a:extLst>
                  <a:ext uri="{FF2B5EF4-FFF2-40B4-BE49-F238E27FC236}">
                    <a16:creationId xmlns:a16="http://schemas.microsoft.com/office/drawing/2014/main" id="{C9C631C6-4974-64A3-5CEA-5E915FC2F1E2}"/>
                  </a:ext>
                </a:extLst>
              </p14:cNvPr>
              <p14:cNvContentPartPr/>
              <p14:nvPr/>
            </p14:nvContentPartPr>
            <p14:xfrm>
              <a:off x="4684265" y="3614871"/>
              <a:ext cx="360" cy="360"/>
            </p14:xfrm>
          </p:contentPart>
        </mc:Choice>
        <mc:Fallback>
          <p:pic>
            <p:nvPicPr>
              <p:cNvPr id="9" name="Ink 8">
                <a:extLst>
                  <a:ext uri="{FF2B5EF4-FFF2-40B4-BE49-F238E27FC236}">
                    <a16:creationId xmlns:a16="http://schemas.microsoft.com/office/drawing/2014/main" id="{C9C631C6-4974-64A3-5CEA-5E915FC2F1E2}"/>
                  </a:ext>
                </a:extLst>
              </p:cNvPr>
              <p:cNvPicPr/>
              <p:nvPr/>
            </p:nvPicPr>
            <p:blipFill>
              <a:blip r:embed="rId41"/>
              <a:stretch>
                <a:fillRect/>
              </a:stretch>
            </p:blipFill>
            <p:spPr>
              <a:xfrm>
                <a:off x="4666625" y="3596871"/>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3" name="Ink 12">
                <a:extLst>
                  <a:ext uri="{FF2B5EF4-FFF2-40B4-BE49-F238E27FC236}">
                    <a16:creationId xmlns:a16="http://schemas.microsoft.com/office/drawing/2014/main" id="{48E751F1-C7F5-85E0-7CE9-0E311D42AE1E}"/>
                  </a:ext>
                </a:extLst>
              </p14:cNvPr>
              <p14:cNvContentPartPr/>
              <p14:nvPr/>
            </p14:nvContentPartPr>
            <p14:xfrm>
              <a:off x="4571585" y="3614871"/>
              <a:ext cx="360" cy="360"/>
            </p14:xfrm>
          </p:contentPart>
        </mc:Choice>
        <mc:Fallback>
          <p:pic>
            <p:nvPicPr>
              <p:cNvPr id="13" name="Ink 12">
                <a:extLst>
                  <a:ext uri="{FF2B5EF4-FFF2-40B4-BE49-F238E27FC236}">
                    <a16:creationId xmlns:a16="http://schemas.microsoft.com/office/drawing/2014/main" id="{48E751F1-C7F5-85E0-7CE9-0E311D42AE1E}"/>
                  </a:ext>
                </a:extLst>
              </p:cNvPr>
              <p:cNvPicPr/>
              <p:nvPr/>
            </p:nvPicPr>
            <p:blipFill>
              <a:blip r:embed="rId41"/>
              <a:stretch>
                <a:fillRect/>
              </a:stretch>
            </p:blipFill>
            <p:spPr>
              <a:xfrm>
                <a:off x="4553945" y="3596871"/>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5" name="Ink 34">
                <a:extLst>
                  <a:ext uri="{FF2B5EF4-FFF2-40B4-BE49-F238E27FC236}">
                    <a16:creationId xmlns:a16="http://schemas.microsoft.com/office/drawing/2014/main" id="{8E0E7D7D-36D8-F76A-F898-40880CC11AB0}"/>
                  </a:ext>
                </a:extLst>
              </p14:cNvPr>
              <p14:cNvContentPartPr/>
              <p14:nvPr/>
            </p14:nvContentPartPr>
            <p14:xfrm>
              <a:off x="4667705" y="5795391"/>
              <a:ext cx="2880" cy="360"/>
            </p14:xfrm>
          </p:contentPart>
        </mc:Choice>
        <mc:Fallback>
          <p:pic>
            <p:nvPicPr>
              <p:cNvPr id="35" name="Ink 34">
                <a:extLst>
                  <a:ext uri="{FF2B5EF4-FFF2-40B4-BE49-F238E27FC236}">
                    <a16:creationId xmlns:a16="http://schemas.microsoft.com/office/drawing/2014/main" id="{8E0E7D7D-36D8-F76A-F898-40880CC11AB0}"/>
                  </a:ext>
                </a:extLst>
              </p:cNvPr>
              <p:cNvPicPr/>
              <p:nvPr/>
            </p:nvPicPr>
            <p:blipFill>
              <a:blip r:embed="rId44"/>
              <a:stretch>
                <a:fillRect/>
              </a:stretch>
            </p:blipFill>
            <p:spPr>
              <a:xfrm>
                <a:off x="4649705" y="5777391"/>
                <a:ext cx="385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6" name="Ink 35">
                <a:extLst>
                  <a:ext uri="{FF2B5EF4-FFF2-40B4-BE49-F238E27FC236}">
                    <a16:creationId xmlns:a16="http://schemas.microsoft.com/office/drawing/2014/main" id="{F5BF33B4-A7E5-0D39-2538-0B4F5535C61B}"/>
                  </a:ext>
                </a:extLst>
              </p14:cNvPr>
              <p14:cNvContentPartPr/>
              <p14:nvPr/>
            </p14:nvContentPartPr>
            <p14:xfrm>
              <a:off x="4527305" y="5809431"/>
              <a:ext cx="2880" cy="360"/>
            </p14:xfrm>
          </p:contentPart>
        </mc:Choice>
        <mc:Fallback>
          <p:pic>
            <p:nvPicPr>
              <p:cNvPr id="36" name="Ink 35">
                <a:extLst>
                  <a:ext uri="{FF2B5EF4-FFF2-40B4-BE49-F238E27FC236}">
                    <a16:creationId xmlns:a16="http://schemas.microsoft.com/office/drawing/2014/main" id="{F5BF33B4-A7E5-0D39-2538-0B4F5535C61B}"/>
                  </a:ext>
                </a:extLst>
              </p:cNvPr>
              <p:cNvPicPr/>
              <p:nvPr/>
            </p:nvPicPr>
            <p:blipFill>
              <a:blip r:embed="rId44"/>
              <a:stretch>
                <a:fillRect/>
              </a:stretch>
            </p:blipFill>
            <p:spPr>
              <a:xfrm>
                <a:off x="4509305" y="5791791"/>
                <a:ext cx="385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7" name="Ink 36">
                <a:extLst>
                  <a:ext uri="{FF2B5EF4-FFF2-40B4-BE49-F238E27FC236}">
                    <a16:creationId xmlns:a16="http://schemas.microsoft.com/office/drawing/2014/main" id="{76C3472C-A02D-E313-04B3-72BE55038751}"/>
                  </a:ext>
                </a:extLst>
              </p14:cNvPr>
              <p14:cNvContentPartPr/>
              <p14:nvPr/>
            </p14:nvContentPartPr>
            <p14:xfrm>
              <a:off x="3994865" y="5330991"/>
              <a:ext cx="360" cy="360"/>
            </p14:xfrm>
          </p:contentPart>
        </mc:Choice>
        <mc:Fallback>
          <p:pic>
            <p:nvPicPr>
              <p:cNvPr id="37" name="Ink 36">
                <a:extLst>
                  <a:ext uri="{FF2B5EF4-FFF2-40B4-BE49-F238E27FC236}">
                    <a16:creationId xmlns:a16="http://schemas.microsoft.com/office/drawing/2014/main" id="{76C3472C-A02D-E313-04B3-72BE55038751}"/>
                  </a:ext>
                </a:extLst>
              </p:cNvPr>
              <p:cNvPicPr/>
              <p:nvPr/>
            </p:nvPicPr>
            <p:blipFill>
              <a:blip r:embed="rId47"/>
              <a:stretch>
                <a:fillRect/>
              </a:stretch>
            </p:blipFill>
            <p:spPr>
              <a:xfrm>
                <a:off x="3931865" y="526835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8" name="Ink 37">
                <a:extLst>
                  <a:ext uri="{FF2B5EF4-FFF2-40B4-BE49-F238E27FC236}">
                    <a16:creationId xmlns:a16="http://schemas.microsoft.com/office/drawing/2014/main" id="{92059522-EFB2-EFEE-BC36-5F440BAAFDBA}"/>
                  </a:ext>
                </a:extLst>
              </p14:cNvPr>
              <p14:cNvContentPartPr/>
              <p14:nvPr/>
            </p14:nvContentPartPr>
            <p14:xfrm>
              <a:off x="4430825" y="5542311"/>
              <a:ext cx="360" cy="360"/>
            </p14:xfrm>
          </p:contentPart>
        </mc:Choice>
        <mc:Fallback>
          <p:pic>
            <p:nvPicPr>
              <p:cNvPr id="38" name="Ink 37">
                <a:extLst>
                  <a:ext uri="{FF2B5EF4-FFF2-40B4-BE49-F238E27FC236}">
                    <a16:creationId xmlns:a16="http://schemas.microsoft.com/office/drawing/2014/main" id="{92059522-EFB2-EFEE-BC36-5F440BAAFDBA}"/>
                  </a:ext>
                </a:extLst>
              </p:cNvPr>
              <p:cNvPicPr/>
              <p:nvPr/>
            </p:nvPicPr>
            <p:blipFill>
              <a:blip r:embed="rId47"/>
              <a:stretch>
                <a:fillRect/>
              </a:stretch>
            </p:blipFill>
            <p:spPr>
              <a:xfrm>
                <a:off x="4367825" y="547931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9" name="Ink 38">
                <a:extLst>
                  <a:ext uri="{FF2B5EF4-FFF2-40B4-BE49-F238E27FC236}">
                    <a16:creationId xmlns:a16="http://schemas.microsoft.com/office/drawing/2014/main" id="{346DFF3D-14D7-403A-B757-23DCE351A64B}"/>
                  </a:ext>
                </a:extLst>
              </p14:cNvPr>
              <p14:cNvContentPartPr/>
              <p14:nvPr/>
            </p14:nvContentPartPr>
            <p14:xfrm>
              <a:off x="1842425" y="2391231"/>
              <a:ext cx="360" cy="360"/>
            </p14:xfrm>
          </p:contentPart>
        </mc:Choice>
        <mc:Fallback>
          <p:pic>
            <p:nvPicPr>
              <p:cNvPr id="39" name="Ink 38">
                <a:extLst>
                  <a:ext uri="{FF2B5EF4-FFF2-40B4-BE49-F238E27FC236}">
                    <a16:creationId xmlns:a16="http://schemas.microsoft.com/office/drawing/2014/main" id="{346DFF3D-14D7-403A-B757-23DCE351A64B}"/>
                  </a:ext>
                </a:extLst>
              </p:cNvPr>
              <p:cNvPicPr/>
              <p:nvPr/>
            </p:nvPicPr>
            <p:blipFill>
              <a:blip r:embed="rId47"/>
              <a:stretch>
                <a:fillRect/>
              </a:stretch>
            </p:blipFill>
            <p:spPr>
              <a:xfrm>
                <a:off x="1779785" y="2328591"/>
                <a:ext cx="126000" cy="126000"/>
              </a:xfrm>
              <a:prstGeom prst="rect">
                <a:avLst/>
              </a:prstGeom>
            </p:spPr>
          </p:pic>
        </mc:Fallback>
      </mc:AlternateContent>
    </p:spTree>
    <p:extLst>
      <p:ext uri="{BB962C8B-B14F-4D97-AF65-F5344CB8AC3E}">
        <p14:creationId xmlns:p14="http://schemas.microsoft.com/office/powerpoint/2010/main" val="166960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53CD926-A66B-468F-AC56-49561A0A9242}"/>
              </a:ext>
            </a:extLst>
          </p:cNvPr>
          <p:cNvSpPr>
            <a:spLocks noGrp="1"/>
          </p:cNvSpPr>
          <p:nvPr>
            <p:ph type="sldNum" sz="quarter" idx="12"/>
          </p:nvPr>
        </p:nvSpPr>
        <p:spPr/>
        <p:txBody>
          <a:bodyPr/>
          <a:lstStyle/>
          <a:p>
            <a:fld id="{695983CB-FB58-4752-BCB4-B36E46DA0745}" type="slidenum">
              <a:rPr lang="en-US" smtClean="0"/>
              <a:t>8</a:t>
            </a:fld>
            <a:endParaRPr lang="en-US"/>
          </a:p>
        </p:txBody>
      </p:sp>
      <p:pic>
        <p:nvPicPr>
          <p:cNvPr id="6" name="Picture 5">
            <a:extLst>
              <a:ext uri="{FF2B5EF4-FFF2-40B4-BE49-F238E27FC236}">
                <a16:creationId xmlns:a16="http://schemas.microsoft.com/office/drawing/2014/main" id="{8370DF12-FEC6-48F9-AC71-0411FF3272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25660" y="136525"/>
            <a:ext cx="2360023" cy="861039"/>
          </a:xfrm>
          <a:prstGeom prst="rect">
            <a:avLst/>
          </a:prstGeom>
        </p:spPr>
      </p:pic>
      <p:sp>
        <p:nvSpPr>
          <p:cNvPr id="7" name="TextBox 6">
            <a:extLst>
              <a:ext uri="{FF2B5EF4-FFF2-40B4-BE49-F238E27FC236}">
                <a16:creationId xmlns:a16="http://schemas.microsoft.com/office/drawing/2014/main" id="{6224CDBC-7E65-689E-7FE5-7726D7C84C97}"/>
              </a:ext>
            </a:extLst>
          </p:cNvPr>
          <p:cNvSpPr txBox="1"/>
          <p:nvPr/>
        </p:nvSpPr>
        <p:spPr>
          <a:xfrm>
            <a:off x="239150" y="6457890"/>
            <a:ext cx="2025748"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Department of IT</a:t>
            </a:r>
          </a:p>
        </p:txBody>
      </p:sp>
      <p:sp>
        <p:nvSpPr>
          <p:cNvPr id="3" name="TextBox 2">
            <a:extLst>
              <a:ext uri="{FF2B5EF4-FFF2-40B4-BE49-F238E27FC236}">
                <a16:creationId xmlns:a16="http://schemas.microsoft.com/office/drawing/2014/main" id="{4357D247-F2BD-BD4E-7FDB-121FADBC4061}"/>
              </a:ext>
            </a:extLst>
          </p:cNvPr>
          <p:cNvSpPr txBox="1"/>
          <p:nvPr/>
        </p:nvSpPr>
        <p:spPr>
          <a:xfrm>
            <a:off x="3883856" y="136525"/>
            <a:ext cx="1897966"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Scope</a:t>
            </a:r>
          </a:p>
        </p:txBody>
      </p:sp>
      <p:sp>
        <p:nvSpPr>
          <p:cNvPr id="10" name="TextBox 9">
            <a:extLst>
              <a:ext uri="{FF2B5EF4-FFF2-40B4-BE49-F238E27FC236}">
                <a16:creationId xmlns:a16="http://schemas.microsoft.com/office/drawing/2014/main" id="{03430ECA-76E9-BE38-6888-9DAA5C7B996F}"/>
              </a:ext>
            </a:extLst>
          </p:cNvPr>
          <p:cNvSpPr txBox="1"/>
          <p:nvPr/>
        </p:nvSpPr>
        <p:spPr>
          <a:xfrm>
            <a:off x="576775" y="1684832"/>
            <a:ext cx="10410094" cy="3046988"/>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The scope is important to set a boundary on what the area will cover in the</a:t>
            </a:r>
          </a:p>
          <a:p>
            <a:pPr algn="just"/>
            <a:r>
              <a:rPr lang="en-IN" sz="2400" dirty="0">
                <a:latin typeface="Times New Roman" panose="02020603050405020304" pitchFamily="18" charset="0"/>
                <a:cs typeface="Times New Roman" panose="02020603050405020304" pitchFamily="18" charset="0"/>
              </a:rPr>
              <a:t>project . Thus Weather Station using Internet of Things is focused on getting data</a:t>
            </a:r>
          </a:p>
          <a:p>
            <a:pPr algn="just"/>
            <a:r>
              <a:rPr lang="en-IN" sz="2400" dirty="0">
                <a:latin typeface="Times New Roman" panose="02020603050405020304" pitchFamily="18" charset="0"/>
                <a:cs typeface="Times New Roman" panose="02020603050405020304" pitchFamily="18" charset="0"/>
              </a:rPr>
              <a:t>about weather like temperature , humidity and pressure</a:t>
            </a:r>
          </a:p>
          <a:p>
            <a:pPr algn="just"/>
            <a:r>
              <a:rPr lang="en-IN" sz="2400" dirty="0">
                <a:latin typeface="Times New Roman" panose="02020603050405020304" pitchFamily="18" charset="0"/>
                <a:cs typeface="Times New Roman" panose="02020603050405020304" pitchFamily="18" charset="0"/>
              </a:rPr>
              <a:t> 1. User</a:t>
            </a:r>
          </a:p>
          <a:p>
            <a:pPr marL="800100" lvl="1"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Can view the data of temperature , humidity and pressure .</a:t>
            </a:r>
          </a:p>
          <a:p>
            <a:pPr algn="just"/>
            <a:r>
              <a:rPr lang="en-IN" sz="2400" dirty="0">
                <a:latin typeface="Times New Roman" panose="02020603050405020304" pitchFamily="18" charset="0"/>
                <a:cs typeface="Times New Roman" panose="02020603050405020304" pitchFamily="18" charset="0"/>
              </a:rPr>
              <a:t> 2. System</a:t>
            </a:r>
          </a:p>
          <a:p>
            <a:pPr marL="800100" lvl="1"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Collects weather data from weather station .</a:t>
            </a:r>
          </a:p>
          <a:p>
            <a:pPr marL="800100" lvl="1"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Save the real time data and sent the data to local server .</a:t>
            </a:r>
          </a:p>
        </p:txBody>
      </p:sp>
    </p:spTree>
    <p:extLst>
      <p:ext uri="{BB962C8B-B14F-4D97-AF65-F5344CB8AC3E}">
        <p14:creationId xmlns:p14="http://schemas.microsoft.com/office/powerpoint/2010/main" val="218470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53CD926-A66B-468F-AC56-49561A0A9242}"/>
              </a:ext>
            </a:extLst>
          </p:cNvPr>
          <p:cNvSpPr>
            <a:spLocks noGrp="1"/>
          </p:cNvSpPr>
          <p:nvPr>
            <p:ph type="sldNum" sz="quarter" idx="12"/>
          </p:nvPr>
        </p:nvSpPr>
        <p:spPr/>
        <p:txBody>
          <a:bodyPr/>
          <a:lstStyle/>
          <a:p>
            <a:fld id="{695983CB-FB58-4752-BCB4-B36E46DA0745}" type="slidenum">
              <a:rPr lang="en-US" smtClean="0"/>
              <a:t>9</a:t>
            </a:fld>
            <a:endParaRPr lang="en-US"/>
          </a:p>
        </p:txBody>
      </p:sp>
      <p:pic>
        <p:nvPicPr>
          <p:cNvPr id="6" name="Picture 5">
            <a:extLst>
              <a:ext uri="{FF2B5EF4-FFF2-40B4-BE49-F238E27FC236}">
                <a16:creationId xmlns:a16="http://schemas.microsoft.com/office/drawing/2014/main" id="{8370DF12-FEC6-48F9-AC71-0411FF3272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25660" y="136525"/>
            <a:ext cx="2360023" cy="861039"/>
          </a:xfrm>
          <a:prstGeom prst="rect">
            <a:avLst/>
          </a:prstGeom>
        </p:spPr>
      </p:pic>
      <p:sp>
        <p:nvSpPr>
          <p:cNvPr id="7" name="TextBox 6">
            <a:extLst>
              <a:ext uri="{FF2B5EF4-FFF2-40B4-BE49-F238E27FC236}">
                <a16:creationId xmlns:a16="http://schemas.microsoft.com/office/drawing/2014/main" id="{6224CDBC-7E65-689E-7FE5-7726D7C84C97}"/>
              </a:ext>
            </a:extLst>
          </p:cNvPr>
          <p:cNvSpPr txBox="1"/>
          <p:nvPr/>
        </p:nvSpPr>
        <p:spPr>
          <a:xfrm>
            <a:off x="239150" y="6457890"/>
            <a:ext cx="2025748"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Department of IT</a:t>
            </a:r>
          </a:p>
        </p:txBody>
      </p:sp>
      <p:sp>
        <p:nvSpPr>
          <p:cNvPr id="4" name="TextBox 3">
            <a:extLst>
              <a:ext uri="{FF2B5EF4-FFF2-40B4-BE49-F238E27FC236}">
                <a16:creationId xmlns:a16="http://schemas.microsoft.com/office/drawing/2014/main" id="{A21DD44C-E079-00BE-AB04-40B3C9AE64C8}"/>
              </a:ext>
            </a:extLst>
          </p:cNvPr>
          <p:cNvSpPr txBox="1"/>
          <p:nvPr/>
        </p:nvSpPr>
        <p:spPr>
          <a:xfrm>
            <a:off x="3567332" y="330639"/>
            <a:ext cx="4057357"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Framework</a:t>
            </a:r>
          </a:p>
        </p:txBody>
      </p:sp>
      <p:pic>
        <p:nvPicPr>
          <p:cNvPr id="12" name="Picture 11">
            <a:extLst>
              <a:ext uri="{FF2B5EF4-FFF2-40B4-BE49-F238E27FC236}">
                <a16:creationId xmlns:a16="http://schemas.microsoft.com/office/drawing/2014/main" id="{093BB784-B95E-6728-7B94-1538BE07A138}"/>
              </a:ext>
            </a:extLst>
          </p:cNvPr>
          <p:cNvPicPr>
            <a:picLocks noChangeAspect="1"/>
          </p:cNvPicPr>
          <p:nvPr/>
        </p:nvPicPr>
        <p:blipFill>
          <a:blip r:embed="rId3"/>
          <a:stretch>
            <a:fillRect/>
          </a:stretch>
        </p:blipFill>
        <p:spPr>
          <a:xfrm>
            <a:off x="1818820" y="1576402"/>
            <a:ext cx="7554379" cy="4201111"/>
          </a:xfrm>
          <a:prstGeom prst="rect">
            <a:avLst/>
          </a:prstGeom>
        </p:spPr>
      </p:pic>
    </p:spTree>
    <p:extLst>
      <p:ext uri="{BB962C8B-B14F-4D97-AF65-F5344CB8AC3E}">
        <p14:creationId xmlns:p14="http://schemas.microsoft.com/office/powerpoint/2010/main" val="1494939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1782</TotalTime>
  <Words>664</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PowerPoint Presentation</vt:lpstr>
      <vt:lpstr>Abstract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eswar</dc:creator>
  <cp:lastModifiedBy>Vikash kumar</cp:lastModifiedBy>
  <cp:revision>194</cp:revision>
  <dcterms:created xsi:type="dcterms:W3CDTF">2020-07-29T05:55:32Z</dcterms:created>
  <dcterms:modified xsi:type="dcterms:W3CDTF">2022-12-21T17:32:23Z</dcterms:modified>
</cp:coreProperties>
</file>