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73" r:id="rId8"/>
    <p:sldId id="275" r:id="rId9"/>
    <p:sldId id="274" r:id="rId10"/>
    <p:sldId id="276" r:id="rId11"/>
    <p:sldId id="277" r:id="rId12"/>
    <p:sldId id="278" r:id="rId13"/>
    <p:sldId id="279" r:id="rId14"/>
    <p:sldId id="267" r:id="rId15"/>
    <p:sldId id="280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28513-1D6D-4354-BF4C-D7C032B6E624}" v="48" dt="2022-12-22T03:58:40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Pradhan" userId="1fa06e37b8a0dd90" providerId="LiveId" clId="{34628513-1D6D-4354-BF4C-D7C032B6E624}"/>
    <pc:docChg chg="undo custSel addSld delSld modSld">
      <pc:chgData name="Nikhil Pradhan" userId="1fa06e37b8a0dd90" providerId="LiveId" clId="{34628513-1D6D-4354-BF4C-D7C032B6E624}" dt="2022-12-22T06:25:18.723" v="183" actId="20577"/>
      <pc:docMkLst>
        <pc:docMk/>
      </pc:docMkLst>
      <pc:sldChg chg="del">
        <pc:chgData name="Nikhil Pradhan" userId="1fa06e37b8a0dd90" providerId="LiveId" clId="{34628513-1D6D-4354-BF4C-D7C032B6E624}" dt="2022-12-22T03:25:10.285" v="4" actId="47"/>
        <pc:sldMkLst>
          <pc:docMk/>
          <pc:sldMk cId="4264977537" sldId="259"/>
        </pc:sldMkLst>
      </pc:sldChg>
      <pc:sldChg chg="del">
        <pc:chgData name="Nikhil Pradhan" userId="1fa06e37b8a0dd90" providerId="LiveId" clId="{34628513-1D6D-4354-BF4C-D7C032B6E624}" dt="2022-12-22T03:25:09.553" v="3" actId="47"/>
        <pc:sldMkLst>
          <pc:docMk/>
          <pc:sldMk cId="397710800" sldId="262"/>
        </pc:sldMkLst>
      </pc:sldChg>
      <pc:sldChg chg="del">
        <pc:chgData name="Nikhil Pradhan" userId="1fa06e37b8a0dd90" providerId="LiveId" clId="{34628513-1D6D-4354-BF4C-D7C032B6E624}" dt="2022-12-22T03:25:08.752" v="2" actId="47"/>
        <pc:sldMkLst>
          <pc:docMk/>
          <pc:sldMk cId="1405850135" sldId="263"/>
        </pc:sldMkLst>
      </pc:sldChg>
      <pc:sldChg chg="del">
        <pc:chgData name="Nikhil Pradhan" userId="1fa06e37b8a0dd90" providerId="LiveId" clId="{34628513-1D6D-4354-BF4C-D7C032B6E624}" dt="2022-12-22T03:25:07.313" v="0" actId="47"/>
        <pc:sldMkLst>
          <pc:docMk/>
          <pc:sldMk cId="3480339974" sldId="265"/>
        </pc:sldMkLst>
      </pc:sldChg>
      <pc:sldChg chg="modSp mod">
        <pc:chgData name="Nikhil Pradhan" userId="1fa06e37b8a0dd90" providerId="LiveId" clId="{34628513-1D6D-4354-BF4C-D7C032B6E624}" dt="2022-12-22T03:45:06.958" v="117" actId="27918"/>
        <pc:sldMkLst>
          <pc:docMk/>
          <pc:sldMk cId="1484811712" sldId="267"/>
        </pc:sldMkLst>
        <pc:graphicFrameChg chg="mod">
          <ac:chgData name="Nikhil Pradhan" userId="1fa06e37b8a0dd90" providerId="LiveId" clId="{34628513-1D6D-4354-BF4C-D7C032B6E624}" dt="2022-12-22T03:27:41.332" v="47" actId="20577"/>
          <ac:graphicFrameMkLst>
            <pc:docMk/>
            <pc:sldMk cId="1484811712" sldId="267"/>
            <ac:graphicFrameMk id="9" creationId="{00000000-0000-0000-0000-000000000000}"/>
          </ac:graphicFrameMkLst>
        </pc:graphicFrameChg>
      </pc:sldChg>
      <pc:sldChg chg="modSp mod">
        <pc:chgData name="Nikhil Pradhan" userId="1fa06e37b8a0dd90" providerId="LiveId" clId="{34628513-1D6D-4354-BF4C-D7C032B6E624}" dt="2022-12-22T06:25:18.723" v="183" actId="20577"/>
        <pc:sldMkLst>
          <pc:docMk/>
          <pc:sldMk cId="3529114326" sldId="268"/>
        </pc:sldMkLst>
        <pc:spChg chg="mod">
          <ac:chgData name="Nikhil Pradhan" userId="1fa06e37b8a0dd90" providerId="LiveId" clId="{34628513-1D6D-4354-BF4C-D7C032B6E624}" dt="2022-12-22T06:25:18.723" v="183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del">
        <pc:chgData name="Nikhil Pradhan" userId="1fa06e37b8a0dd90" providerId="LiveId" clId="{34628513-1D6D-4354-BF4C-D7C032B6E624}" dt="2022-12-22T03:25:12.757" v="6" actId="47"/>
        <pc:sldMkLst>
          <pc:docMk/>
          <pc:sldMk cId="2341911148" sldId="269"/>
        </pc:sldMkLst>
      </pc:sldChg>
      <pc:sldChg chg="del">
        <pc:chgData name="Nikhil Pradhan" userId="1fa06e37b8a0dd90" providerId="LiveId" clId="{34628513-1D6D-4354-BF4C-D7C032B6E624}" dt="2022-12-22T03:25:11.855" v="5" actId="47"/>
        <pc:sldMkLst>
          <pc:docMk/>
          <pc:sldMk cId="4123189245" sldId="270"/>
        </pc:sldMkLst>
      </pc:sldChg>
      <pc:sldChg chg="del">
        <pc:chgData name="Nikhil Pradhan" userId="1fa06e37b8a0dd90" providerId="LiveId" clId="{34628513-1D6D-4354-BF4C-D7C032B6E624}" dt="2022-12-22T03:25:08.304" v="1" actId="47"/>
        <pc:sldMkLst>
          <pc:docMk/>
          <pc:sldMk cId="2319046984" sldId="271"/>
        </pc:sldMkLst>
      </pc:sldChg>
      <pc:sldChg chg="addSp modSp mod">
        <pc:chgData name="Nikhil Pradhan" userId="1fa06e37b8a0dd90" providerId="LiveId" clId="{34628513-1D6D-4354-BF4C-D7C032B6E624}" dt="2022-12-22T03:58:56.162" v="170" actId="1076"/>
        <pc:sldMkLst>
          <pc:docMk/>
          <pc:sldMk cId="431232993" sldId="273"/>
        </pc:sldMkLst>
        <pc:spChg chg="mod">
          <ac:chgData name="Nikhil Pradhan" userId="1fa06e37b8a0dd90" providerId="LiveId" clId="{34628513-1D6D-4354-BF4C-D7C032B6E624}" dt="2022-12-22T03:57:00.458" v="139" actId="20577"/>
          <ac:spMkLst>
            <pc:docMk/>
            <pc:sldMk cId="431232993" sldId="273"/>
            <ac:spMk id="3" creationId="{31E3612A-032B-9336-4A57-868FEC824412}"/>
          </ac:spMkLst>
        </pc:spChg>
        <pc:spChg chg="add mod">
          <ac:chgData name="Nikhil Pradhan" userId="1fa06e37b8a0dd90" providerId="LiveId" clId="{34628513-1D6D-4354-BF4C-D7C032B6E624}" dt="2022-12-22T03:57:31.497" v="144" actId="1076"/>
          <ac:spMkLst>
            <pc:docMk/>
            <pc:sldMk cId="431232993" sldId="273"/>
            <ac:spMk id="12" creationId="{06E3B3F8-19F4-FDBC-C28F-A0697FF8FC15}"/>
          </ac:spMkLst>
        </pc:spChg>
        <pc:spChg chg="add mod">
          <ac:chgData name="Nikhil Pradhan" userId="1fa06e37b8a0dd90" providerId="LiveId" clId="{34628513-1D6D-4354-BF4C-D7C032B6E624}" dt="2022-12-22T03:58:00.895" v="153" actId="1076"/>
          <ac:spMkLst>
            <pc:docMk/>
            <pc:sldMk cId="431232993" sldId="273"/>
            <ac:spMk id="13" creationId="{5E062BA8-01C5-C8D0-94E8-4E3B9BFFAF51}"/>
          </ac:spMkLst>
        </pc:spChg>
        <pc:spChg chg="add mod">
          <ac:chgData name="Nikhil Pradhan" userId="1fa06e37b8a0dd90" providerId="LiveId" clId="{34628513-1D6D-4354-BF4C-D7C032B6E624}" dt="2022-12-22T03:58:31.406" v="163" actId="1076"/>
          <ac:spMkLst>
            <pc:docMk/>
            <pc:sldMk cId="431232993" sldId="273"/>
            <ac:spMk id="14" creationId="{B7C181B5-1CF9-673E-48B1-02DFF386CE72}"/>
          </ac:spMkLst>
        </pc:spChg>
        <pc:spChg chg="add mod">
          <ac:chgData name="Nikhil Pradhan" userId="1fa06e37b8a0dd90" providerId="LiveId" clId="{34628513-1D6D-4354-BF4C-D7C032B6E624}" dt="2022-12-22T03:58:56.162" v="170" actId="1076"/>
          <ac:spMkLst>
            <pc:docMk/>
            <pc:sldMk cId="431232993" sldId="273"/>
            <ac:spMk id="15" creationId="{B1FFC0EF-24F4-9917-6C3B-E3B8D319E35C}"/>
          </ac:spMkLst>
        </pc:spChg>
      </pc:sldChg>
      <pc:sldChg chg="addSp modSp mod">
        <pc:chgData name="Nikhil Pradhan" userId="1fa06e37b8a0dd90" providerId="LiveId" clId="{34628513-1D6D-4354-BF4C-D7C032B6E624}" dt="2022-12-22T03:29:51.073" v="92" actId="1076"/>
        <pc:sldMkLst>
          <pc:docMk/>
          <pc:sldMk cId="1513226129" sldId="279"/>
        </pc:sldMkLst>
        <pc:spChg chg="mod">
          <ac:chgData name="Nikhil Pradhan" userId="1fa06e37b8a0dd90" providerId="LiveId" clId="{34628513-1D6D-4354-BF4C-D7C032B6E624}" dt="2022-12-22T03:29:05.744" v="83" actId="20577"/>
          <ac:spMkLst>
            <pc:docMk/>
            <pc:sldMk cId="1513226129" sldId="279"/>
            <ac:spMk id="3" creationId="{A3DE3547-1380-E0BE-E623-DFFB95CFF839}"/>
          </ac:spMkLst>
        </pc:spChg>
        <pc:picChg chg="add mod">
          <ac:chgData name="Nikhil Pradhan" userId="1fa06e37b8a0dd90" providerId="LiveId" clId="{34628513-1D6D-4354-BF4C-D7C032B6E624}" dt="2022-12-22T03:28:21.599" v="50" actId="1076"/>
          <ac:picMkLst>
            <pc:docMk/>
            <pc:sldMk cId="1513226129" sldId="279"/>
            <ac:picMk id="4" creationId="{1FBDED8F-EA7B-2920-FA4A-4932FEF44CFA}"/>
          </ac:picMkLst>
        </pc:picChg>
        <pc:picChg chg="add mod">
          <ac:chgData name="Nikhil Pradhan" userId="1fa06e37b8a0dd90" providerId="LiveId" clId="{34628513-1D6D-4354-BF4C-D7C032B6E624}" dt="2022-12-22T03:29:29.456" v="89" actId="14100"/>
          <ac:picMkLst>
            <pc:docMk/>
            <pc:sldMk cId="1513226129" sldId="279"/>
            <ac:picMk id="5" creationId="{9A15655B-17E9-20A2-8455-590C7F828EBB}"/>
          </ac:picMkLst>
        </pc:picChg>
        <pc:picChg chg="add mod">
          <ac:chgData name="Nikhil Pradhan" userId="1fa06e37b8a0dd90" providerId="LiveId" clId="{34628513-1D6D-4354-BF4C-D7C032B6E624}" dt="2022-12-22T03:29:51.073" v="92" actId="1076"/>
          <ac:picMkLst>
            <pc:docMk/>
            <pc:sldMk cId="1513226129" sldId="279"/>
            <ac:picMk id="6" creationId="{B424F2D2-5F28-28C6-3A14-E5B294F9BC95}"/>
          </ac:picMkLst>
        </pc:picChg>
      </pc:sldChg>
      <pc:sldChg chg="modSp new del mod">
        <pc:chgData name="Nikhil Pradhan" userId="1fa06e37b8a0dd90" providerId="LiveId" clId="{34628513-1D6D-4354-BF4C-D7C032B6E624}" dt="2022-12-22T03:51:14.966" v="118" actId="47"/>
        <pc:sldMkLst>
          <pc:docMk/>
          <pc:sldMk cId="3325647196" sldId="281"/>
        </pc:sldMkLst>
        <pc:spChg chg="mod">
          <ac:chgData name="Nikhil Pradhan" userId="1fa06e37b8a0dd90" providerId="LiveId" clId="{34628513-1D6D-4354-BF4C-D7C032B6E624}" dt="2022-12-22T03:42:01.749" v="101" actId="20577"/>
          <ac:spMkLst>
            <pc:docMk/>
            <pc:sldMk cId="3325647196" sldId="281"/>
            <ac:spMk id="2" creationId="{B4EAE303-0D5A-CE76-E9DC-C6539091B5D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Performance</a:t>
            </a:r>
            <a:r>
              <a:rPr lang="en-IN" baseline="0" dirty="0"/>
              <a:t> of Architectures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969046889365616E-2"/>
          <c:y val="0.2086630186065408"/>
          <c:w val="0.97303095311063437"/>
          <c:h val="0.709638600925094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Loss</c:v>
                </c:pt>
                <c:pt idx="2">
                  <c:v>Training Time</c:v>
                </c:pt>
                <c:pt idx="3">
                  <c:v>Number of Layers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9.9000000000000008E-3</c:v>
                </c:pt>
                <c:pt idx="2">
                  <c:v>1.33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LeNet-5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Loss</c:v>
                </c:pt>
                <c:pt idx="2">
                  <c:v>Training Time</c:v>
                </c:pt>
                <c:pt idx="3">
                  <c:v>Number of Layers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97.45</c:v>
                </c:pt>
                <c:pt idx="1">
                  <c:v>6.3E-2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AlexNet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Loss</c:v>
                </c:pt>
                <c:pt idx="2">
                  <c:v>Training Time</c:v>
                </c:pt>
                <c:pt idx="3">
                  <c:v>Number of Layers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81.38</c:v>
                </c:pt>
                <c:pt idx="1">
                  <c:v>0.59</c:v>
                </c:pt>
                <c:pt idx="2">
                  <c:v>3.33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ResNet-50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Loss</c:v>
                </c:pt>
                <c:pt idx="2">
                  <c:v>Training Time</c:v>
                </c:pt>
                <c:pt idx="3">
                  <c:v>Number of Layers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21.94</c:v>
                </c:pt>
                <c:pt idx="1">
                  <c:v>12.55</c:v>
                </c:pt>
                <c:pt idx="2">
                  <c:v>30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4-4D59-B0BE-7CACDC6EEC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7/8/2023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7/8/2023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7/8/2023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ata.mendeley.com/datasets/nnytj2v3n5/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36" y="584200"/>
            <a:ext cx="11089232" cy="2000251"/>
          </a:xfrm>
        </p:spPr>
        <p:txBody>
          <a:bodyPr/>
          <a:lstStyle/>
          <a:p>
            <a:r>
              <a:rPr lang="en-US" dirty="0"/>
              <a:t>Neural Networks for Image Classification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area – massive algorithmics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A2C8C-FD73-223B-A70D-9D6558EB7394}"/>
              </a:ext>
            </a:extLst>
          </p:cNvPr>
          <p:cNvSpPr txBox="1"/>
          <p:nvPr/>
        </p:nvSpPr>
        <p:spPr>
          <a:xfrm>
            <a:off x="1053852" y="378904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9E96-CEEF-A00F-5E4F-50EB8836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3547-1380-E0BE-E623-DFFB95CF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Lenet-5: 5 Layers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AlexNet</a:t>
            </a:r>
            <a:r>
              <a:rPr lang="en-IN" dirty="0"/>
              <a:t>: 8 Layers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ResNet-50: 50 Layers</a:t>
            </a:r>
          </a:p>
        </p:txBody>
      </p:sp>
      <p:pic>
        <p:nvPicPr>
          <p:cNvPr id="4" name="Google Shape;514;p76">
            <a:extLst>
              <a:ext uri="{FF2B5EF4-FFF2-40B4-BE49-F238E27FC236}">
                <a16:creationId xmlns:a16="http://schemas.microsoft.com/office/drawing/2014/main" id="{1FBDED8F-EA7B-2920-FA4A-4932FEF44C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98268" y="1124744"/>
            <a:ext cx="6479614" cy="158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28;p78">
            <a:extLst>
              <a:ext uri="{FF2B5EF4-FFF2-40B4-BE49-F238E27FC236}">
                <a16:creationId xmlns:a16="http://schemas.microsoft.com/office/drawing/2014/main" id="{9A15655B-17E9-20A2-8455-590C7F828E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49" y="4577312"/>
            <a:ext cx="4597343" cy="1586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35;p79">
            <a:extLst>
              <a:ext uri="{FF2B5EF4-FFF2-40B4-BE49-F238E27FC236}">
                <a16:creationId xmlns:a16="http://schemas.microsoft.com/office/drawing/2014/main" id="{B424F2D2-5F28-28C6-3A14-E5B294F9BC9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316" y="2914698"/>
            <a:ext cx="5334980" cy="138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2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503804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07AE-334B-6FD9-30A1-3B6ADDDC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9CB68-042A-F5A0-323B-D2F341019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99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 and Data</a:t>
            </a:r>
          </a:p>
          <a:p>
            <a:r>
              <a:rPr lang="en-US" dirty="0"/>
              <a:t>Data Visualization and Transformation</a:t>
            </a:r>
          </a:p>
          <a:p>
            <a:r>
              <a:rPr lang="en-US" dirty="0"/>
              <a:t>Classification Using Neural Networks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Architectures and Analysis</a:t>
            </a:r>
          </a:p>
          <a:p>
            <a:r>
              <a:rPr lang="en-US" dirty="0"/>
              <a:t>Demo of </a:t>
            </a:r>
            <a:r>
              <a:rPr lang="en-US"/>
              <a:t>working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E2C3-A8CC-9C42-1164-DEDDF61B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IN" dirty="0"/>
              <a:t>Introduction</a:t>
            </a:r>
          </a:p>
        </p:txBody>
      </p:sp>
      <p:pic>
        <p:nvPicPr>
          <p:cNvPr id="1026" name="Picture 2" descr="What is a neural network? A computer scientist explains">
            <a:extLst>
              <a:ext uri="{FF2B5EF4-FFF2-40B4-BE49-F238E27FC236}">
                <a16:creationId xmlns:a16="http://schemas.microsoft.com/office/drawing/2014/main" id="{4282B24A-117D-CD30-D26C-696ED24E5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6"/>
          <a:stretch/>
        </p:blipFill>
        <p:spPr bwMode="auto">
          <a:xfrm>
            <a:off x="1218883" y="1706880"/>
            <a:ext cx="5078677" cy="44653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8711-BA18-07E5-5B52-5A8DFF547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IN" dirty="0"/>
              <a:t>Massive Algorithmics</a:t>
            </a:r>
          </a:p>
          <a:p>
            <a:endParaRPr lang="en-IN" dirty="0"/>
          </a:p>
          <a:p>
            <a:r>
              <a:rPr lang="en-IN" dirty="0"/>
              <a:t>Deep Learning</a:t>
            </a:r>
          </a:p>
          <a:p>
            <a:endParaRPr lang="en-IN" dirty="0"/>
          </a:p>
          <a:p>
            <a:r>
              <a:rPr lang="en-IN" dirty="0"/>
              <a:t>Classification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DFFB-7CEB-028F-EF06-A294F43D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IN" dirty="0"/>
              <a:t>Objectives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612A-032B-9336-4A57-868FEC82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Multiclass classification of Images using Neural Networks</a:t>
            </a:r>
          </a:p>
          <a:p>
            <a:pPr>
              <a:spcAft>
                <a:spcPts val="600"/>
              </a:spcAft>
            </a:pPr>
            <a:r>
              <a:rPr lang="en-IN" dirty="0"/>
              <a:t>Data: </a:t>
            </a:r>
            <a:r>
              <a:rPr lang="en-IN" dirty="0">
                <a:hlinkClick r:id="rId2"/>
              </a:rPr>
              <a:t>https://data.mendeley.com/datasets/nnytj2v3n5/1</a:t>
            </a:r>
            <a:endParaRPr lang="en-IN" dirty="0"/>
          </a:p>
          <a:p>
            <a:pPr>
              <a:spcAft>
                <a:spcPts val="600"/>
              </a:spcAft>
            </a:pPr>
            <a:r>
              <a:rPr lang="en-IN" dirty="0"/>
              <a:t>Data consists of Images Medicinal Leaves </a:t>
            </a:r>
          </a:p>
          <a:p>
            <a:pPr>
              <a:spcAft>
                <a:spcPts val="600"/>
              </a:spcAft>
            </a:pPr>
            <a:endParaRPr lang="en-IN" dirty="0"/>
          </a:p>
          <a:p>
            <a:pPr>
              <a:spcAft>
                <a:spcPts val="600"/>
              </a:spcAft>
            </a:pPr>
            <a:endParaRPr lang="en-IN" dirty="0"/>
          </a:p>
          <a:p>
            <a:pPr>
              <a:spcAft>
                <a:spcPts val="600"/>
              </a:spcAft>
            </a:pPr>
            <a:endParaRPr lang="en-IN" dirty="0"/>
          </a:p>
          <a:p>
            <a:pPr>
              <a:spcAft>
                <a:spcPts val="600"/>
              </a:spcAft>
            </a:pPr>
            <a:endParaRPr lang="en-IN" dirty="0"/>
          </a:p>
          <a:p>
            <a:pPr>
              <a:spcAft>
                <a:spcPts val="600"/>
              </a:spcAft>
            </a:pPr>
            <a:endParaRPr lang="en-IN" dirty="0"/>
          </a:p>
        </p:txBody>
      </p:sp>
      <p:pic>
        <p:nvPicPr>
          <p:cNvPr id="5" name="Picture 4" descr="A close-up of a leaf">
            <a:extLst>
              <a:ext uri="{FF2B5EF4-FFF2-40B4-BE49-F238E27FC236}">
                <a16:creationId xmlns:a16="http://schemas.microsoft.com/office/drawing/2014/main" id="{BDD3690D-656F-3AD8-CD07-9B1C4F9CD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3717031"/>
            <a:ext cx="2123728" cy="1592796"/>
          </a:xfrm>
          <a:prstGeom prst="rect">
            <a:avLst/>
          </a:prstGeom>
        </p:spPr>
      </p:pic>
      <p:pic>
        <p:nvPicPr>
          <p:cNvPr id="7" name="Picture 6" descr="A green leaf with water droplets on it&#10;&#10;Description automatically generated with medium confidence">
            <a:extLst>
              <a:ext uri="{FF2B5EF4-FFF2-40B4-BE49-F238E27FC236}">
                <a16:creationId xmlns:a16="http://schemas.microsoft.com/office/drawing/2014/main" id="{3FD193DA-A5C1-A33C-DF3B-F375C83338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30" y="3717031"/>
            <a:ext cx="2123729" cy="1592797"/>
          </a:xfrm>
          <a:prstGeom prst="rect">
            <a:avLst/>
          </a:prstGeom>
        </p:spPr>
      </p:pic>
      <p:pic>
        <p:nvPicPr>
          <p:cNvPr id="9" name="Picture 8" descr="A green leaf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1BCAD5ED-AD0D-B4E6-E40A-8E50FAC8C0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41" y="3717031"/>
            <a:ext cx="2123728" cy="1592796"/>
          </a:xfrm>
          <a:prstGeom prst="rect">
            <a:avLst/>
          </a:prstGeom>
        </p:spPr>
      </p:pic>
      <p:pic>
        <p:nvPicPr>
          <p:cNvPr id="11" name="Picture 10" descr="A close-up of a leaf&#10;&#10;Description automatically generated">
            <a:extLst>
              <a:ext uri="{FF2B5EF4-FFF2-40B4-BE49-F238E27FC236}">
                <a16:creationId xmlns:a16="http://schemas.microsoft.com/office/drawing/2014/main" id="{536308D5-29F5-465C-325F-13CE32F2BB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656" y="3717031"/>
            <a:ext cx="2123728" cy="1592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E3B3F8-19F4-FDBC-C28F-A0697FF8FC15}"/>
              </a:ext>
            </a:extLst>
          </p:cNvPr>
          <p:cNvSpPr txBox="1"/>
          <p:nvPr/>
        </p:nvSpPr>
        <p:spPr>
          <a:xfrm>
            <a:off x="1107604" y="5336838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Arive-Dantu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62BA8-01C5-C8D0-94E8-4E3B9BFFAF51}"/>
              </a:ext>
            </a:extLst>
          </p:cNvPr>
          <p:cNvSpPr txBox="1"/>
          <p:nvPr/>
        </p:nvSpPr>
        <p:spPr>
          <a:xfrm>
            <a:off x="4279570" y="535959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Basale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181B5-1CF9-673E-48B1-02DFF386CE72}"/>
              </a:ext>
            </a:extLst>
          </p:cNvPr>
          <p:cNvSpPr txBox="1"/>
          <p:nvPr/>
        </p:nvSpPr>
        <p:spPr>
          <a:xfrm>
            <a:off x="7030516" y="5359595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Karanda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FC0EF-24F4-9917-6C3B-E3B8D319E35C}"/>
              </a:ext>
            </a:extLst>
          </p:cNvPr>
          <p:cNvSpPr txBox="1"/>
          <p:nvPr/>
        </p:nvSpPr>
        <p:spPr>
          <a:xfrm>
            <a:off x="10303613" y="5359595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Mint</a:t>
            </a:r>
          </a:p>
        </p:txBody>
      </p:sp>
    </p:spTree>
    <p:extLst>
      <p:ext uri="{BB962C8B-B14F-4D97-AF65-F5344CB8AC3E}">
        <p14:creationId xmlns:p14="http://schemas.microsoft.com/office/powerpoint/2010/main" val="43123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700B-09B0-39EB-9AA8-115522CA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IN" dirty="0"/>
              <a:t>Dataset Visualization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1629F2-135E-4D6D-9625-4DF52430D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883" y="1847882"/>
            <a:ext cx="10360501" cy="41701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5440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700B-09B0-39EB-9AA8-115522CA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n-IN" dirty="0"/>
              <a:t>Dataset Visualization</a:t>
            </a:r>
          </a:p>
        </p:txBody>
      </p:sp>
      <p:sp>
        <p:nvSpPr>
          <p:cNvPr id="2069" name="Text Placeholder 2">
            <a:extLst>
              <a:ext uri="{FF2B5EF4-FFF2-40B4-BE49-F238E27FC236}">
                <a16:creationId xmlns:a16="http://schemas.microsoft.com/office/drawing/2014/main" id="{662D456B-1328-D967-F0D8-F6AAF639D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341635-FEFC-B909-1EEA-D957211F3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4756" y="584200"/>
            <a:ext cx="4594843" cy="5588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9303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B2D3-B71F-C57C-30A4-7D768205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IN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2527-C079-34CD-6110-EA1F29ADA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IN" sz="2600"/>
              <a:t>Size Transformation </a:t>
            </a:r>
          </a:p>
          <a:p>
            <a:pPr lvl="1"/>
            <a:r>
              <a:rPr lang="en-IN" sz="2600"/>
              <a:t>150x150</a:t>
            </a:r>
          </a:p>
          <a:p>
            <a:endParaRPr lang="en-IN" sz="2600"/>
          </a:p>
          <a:p>
            <a:r>
              <a:rPr lang="en-IN" sz="2600"/>
              <a:t>Colour Transformation</a:t>
            </a:r>
          </a:p>
          <a:p>
            <a:pPr lvl="1"/>
            <a:r>
              <a:rPr lang="en-IN" sz="2600"/>
              <a:t>BGR to RGB</a:t>
            </a:r>
          </a:p>
          <a:p>
            <a:pPr lvl="1"/>
            <a:endParaRPr lang="en-IN" sz="2600"/>
          </a:p>
          <a:p>
            <a:r>
              <a:rPr lang="en-IN" sz="2600"/>
              <a:t>Pixel Value Transformation</a:t>
            </a:r>
          </a:p>
          <a:p>
            <a:pPr lvl="1"/>
            <a:r>
              <a:rPr lang="en-IN" sz="2600"/>
              <a:t>1 to 255 scaled down to 0 to 1</a:t>
            </a:r>
          </a:p>
          <a:p>
            <a:endParaRPr lang="en-IN" sz="260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D608529-B615-942B-CB28-1BD6AD942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4346-45B9-F1B0-CBC3-0530EB58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AFBD-9BAC-82FE-573A-25DD0A45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for Classification</a:t>
            </a:r>
          </a:p>
          <a:p>
            <a:endParaRPr lang="en-IN" dirty="0"/>
          </a:p>
          <a:p>
            <a:r>
              <a:rPr lang="en-IN" dirty="0"/>
              <a:t>Layers and Hyperparameters – </a:t>
            </a:r>
          </a:p>
          <a:p>
            <a:pPr lvl="1"/>
            <a:r>
              <a:rPr lang="en-IN" dirty="0"/>
              <a:t>Convolutional Layer</a:t>
            </a:r>
          </a:p>
          <a:p>
            <a:pPr lvl="1"/>
            <a:r>
              <a:rPr lang="en-IN" dirty="0"/>
              <a:t>Pooling Layer</a:t>
            </a:r>
          </a:p>
          <a:p>
            <a:pPr lvl="1"/>
            <a:r>
              <a:rPr lang="en-IN" dirty="0"/>
              <a:t>Fully Connected Layer</a:t>
            </a:r>
          </a:p>
          <a:p>
            <a:pPr lvl="1"/>
            <a:r>
              <a:rPr lang="en-IN" dirty="0"/>
              <a:t>Dropout</a:t>
            </a:r>
          </a:p>
          <a:p>
            <a:pPr lvl="1"/>
            <a:r>
              <a:rPr lang="en-IN" dirty="0"/>
              <a:t>Activation Functions</a:t>
            </a:r>
          </a:p>
          <a:p>
            <a:pPr lvl="1"/>
            <a:r>
              <a:rPr lang="en-IN" dirty="0"/>
              <a:t>Loss Functions and Optimizers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46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8252-D1E3-A4E6-D86D-28F2BF58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63AB-1759-ECB4-54B9-A6BCB329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</a:t>
            </a:r>
          </a:p>
          <a:p>
            <a:pPr lvl="1"/>
            <a:r>
              <a:rPr lang="en-IN" dirty="0"/>
              <a:t>Layer 1: Convolutional Layer</a:t>
            </a:r>
          </a:p>
          <a:p>
            <a:pPr lvl="1"/>
            <a:r>
              <a:rPr lang="en-IN" dirty="0"/>
              <a:t>Layer 2: </a:t>
            </a:r>
            <a:r>
              <a:rPr lang="en-IN" dirty="0" err="1"/>
              <a:t>Maxpooling</a:t>
            </a:r>
            <a:r>
              <a:rPr lang="en-IN" dirty="0"/>
              <a:t> Layer</a:t>
            </a:r>
          </a:p>
          <a:p>
            <a:pPr lvl="1"/>
            <a:r>
              <a:rPr lang="en-IN" dirty="0"/>
              <a:t>Layer 3: Convolutional Layer</a:t>
            </a:r>
          </a:p>
          <a:p>
            <a:pPr lvl="1"/>
            <a:r>
              <a:rPr lang="en-IN" dirty="0"/>
              <a:t>Layer 4: </a:t>
            </a:r>
            <a:r>
              <a:rPr lang="en-IN" dirty="0" err="1"/>
              <a:t>Maxpooling</a:t>
            </a:r>
            <a:r>
              <a:rPr lang="en-IN" dirty="0"/>
              <a:t> Layer</a:t>
            </a:r>
          </a:p>
          <a:p>
            <a:pPr lvl="1"/>
            <a:r>
              <a:rPr lang="en-IN" dirty="0"/>
              <a:t>Layer 5: Flattening Layer</a:t>
            </a:r>
          </a:p>
          <a:p>
            <a:pPr lvl="1"/>
            <a:r>
              <a:rPr lang="en-IN" dirty="0"/>
              <a:t>Layer 6: Dense Layer</a:t>
            </a:r>
          </a:p>
          <a:p>
            <a:pPr lvl="1"/>
            <a:r>
              <a:rPr lang="en-IN" dirty="0"/>
              <a:t>Layer 7: Output Layer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3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303</TotalTime>
  <Words>177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Neural Networks for Image Classification</vt:lpstr>
      <vt:lpstr>Contents</vt:lpstr>
      <vt:lpstr>Introduction</vt:lpstr>
      <vt:lpstr>Objectives and Data</vt:lpstr>
      <vt:lpstr>Dataset Visualization</vt:lpstr>
      <vt:lpstr>Dataset Visualization</vt:lpstr>
      <vt:lpstr>Data Transformation</vt:lpstr>
      <vt:lpstr>Convolutional Neural Networks</vt:lpstr>
      <vt:lpstr>Architectures</vt:lpstr>
      <vt:lpstr>Architectures</vt:lpstr>
      <vt:lpstr>Analysis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Image Classification</dc:title>
  <dc:creator>Nikhil Pradhan</dc:creator>
  <cp:lastModifiedBy>Vikash Kumar Shaw</cp:lastModifiedBy>
  <cp:revision>2</cp:revision>
  <dcterms:created xsi:type="dcterms:W3CDTF">2022-12-22T01:22:02Z</dcterms:created>
  <dcterms:modified xsi:type="dcterms:W3CDTF">2023-07-09T03:08:24Z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