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8" r:id="rId2"/>
    <p:sldId id="319" r:id="rId3"/>
    <p:sldId id="257" r:id="rId4"/>
    <p:sldId id="258" r:id="rId5"/>
    <p:sldId id="259" r:id="rId6"/>
    <p:sldId id="265" r:id="rId7"/>
    <p:sldId id="266" r:id="rId8"/>
    <p:sldId id="316" r:id="rId9"/>
    <p:sldId id="315" r:id="rId10"/>
    <p:sldId id="272" r:id="rId11"/>
    <p:sldId id="321" r:id="rId12"/>
    <p:sldId id="322" r:id="rId13"/>
    <p:sldId id="323" r:id="rId14"/>
    <p:sldId id="317" r:id="rId15"/>
    <p:sldId id="297" r:id="rId16"/>
    <p:sldId id="32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82F"/>
    <a:srgbClr val="70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CC06-CEF6-491C-B932-CA959771549C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79CD-22AC-4662-8C2F-CA08B144BC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4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3D555-B768-A90A-17FA-B352C59C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4D508-C73B-D738-791C-9BE31D9E7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73B2A-4980-C6A1-B13C-78DBF8875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1A7A-7EC2-E872-E777-DF89C7E80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3D555-B768-A90A-17FA-B352C59C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4D508-C73B-D738-791C-9BE31D9E7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73B2A-4980-C6A1-B13C-78DBF8875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1A7A-7EC2-E872-E777-DF89C7E80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579CD-22AC-4662-8C2F-CA08B144BC4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5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1607"/>
          <a:stretch>
            <a:fillRect/>
          </a:stretch>
        </p:blipFill>
        <p:spPr bwMode="auto">
          <a:xfrm>
            <a:off x="8077200" y="-11113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5" b="20657"/>
          <a:stretch>
            <a:fillRect/>
          </a:stretch>
        </p:blipFill>
        <p:spPr bwMode="auto">
          <a:xfrm>
            <a:off x="0" y="-11113"/>
            <a:ext cx="25146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20725"/>
            <a:ext cx="91440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43400" y="6705600"/>
            <a:ext cx="48006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9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-apple-system"/>
                <a:cs typeface="Arial" charset="0"/>
              </a:rPr>
              <a:t>                                                                                               Copyright © SMS LUCKNOW</a:t>
            </a:r>
            <a:endParaRPr lang="en-IN" sz="900" b="1" dirty="0">
              <a:solidFill>
                <a:schemeClr val="accent2">
                  <a:lumMod val="20000"/>
                  <a:lumOff val="80000"/>
                </a:schemeClr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9588"/>
            <a:ext cx="2514600" cy="198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www.smslucknow.ac.in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m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-18852"/>
            <a:ext cx="1066800" cy="704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7158" y="114298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SCHOOL OF MANAGEMENT SCIENCES, LUCKNOW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207167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Department of Computer Science &amp;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7962" y="357301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INTERNSHIP / MINI PROJECT ASSESMENT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4687669"/>
            <a:ext cx="342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IN" b="1" kern="1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Vikash Yadav (2204230100089)</a:t>
            </a:r>
            <a:endParaRPr lang="en-IN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2198" y="4714884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Internship Coordinator: </a:t>
            </a:r>
          </a:p>
          <a:p>
            <a:r>
              <a:rPr lang="en-US" b="1" dirty="0"/>
              <a:t>Mrs. Ayushi Patel</a:t>
            </a:r>
          </a:p>
          <a:p>
            <a:r>
              <a:rPr lang="en-US" b="1" dirty="0"/>
              <a:t>(Assistant Professor)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307181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	                 “</a:t>
            </a:r>
            <a:r>
              <a:rPr lang="en-IN" sz="2000" b="1" i="1" dirty="0"/>
              <a:t>MAC Address Spoofing</a:t>
            </a:r>
            <a:r>
              <a:rPr lang="en-US" sz="2000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5000">
        <p:cover/>
      </p:transition>
    </mc:Choice>
    <mc:Fallback xmlns="">
      <p:transition spd="slow" advClick="0" advTm="5000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81C09C-1125-2FD8-ADE8-56D5C005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067800" cy="4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45302"/>
      </p:ext>
    </p:extLst>
  </p:cSld>
  <p:clrMapOvr>
    <a:masterClrMapping/>
  </p:clrMapOvr>
  <p:transition spd="slow" advTm="1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632925-77F9-D6D9-D173-429F7428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1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924478-A677-E191-C022-074FC9FF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2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881722-AA0F-864C-EEA3-1883ADC20707}"/>
              </a:ext>
            </a:extLst>
          </p:cNvPr>
          <p:cNvSpPr txBox="1"/>
          <p:nvPr/>
        </p:nvSpPr>
        <p:spPr>
          <a:xfrm>
            <a:off x="76200" y="2269954"/>
            <a:ext cx="9067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			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endParaRPr lang="en-US" sz="2400" b="1" u="sng" dirty="0"/>
          </a:p>
          <a:p>
            <a:r>
              <a:rPr lang="en-US" sz="2400" b="1" dirty="0"/>
              <a:t>   Result of MAC Spoofing with </a:t>
            </a:r>
            <a:r>
              <a:rPr lang="en-US" sz="2400" b="1" dirty="0" err="1"/>
              <a:t>macchanger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changes the device’s MAC address.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bypass MAC-based filters or restrictions.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privacy by masking the original hardware identity.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38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758178"/>
            <a:ext cx="7772400" cy="350837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-18852"/>
            <a:ext cx="1066800" cy="70465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6A017-BC9E-03F4-468D-E42F02F25BE1}"/>
              </a:ext>
            </a:extLst>
          </p:cNvPr>
          <p:cNvSpPr txBox="1"/>
          <p:nvPr/>
        </p:nvSpPr>
        <p:spPr>
          <a:xfrm>
            <a:off x="457200" y="2274838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lvl="7"/>
            <a:endParaRPr lang="en-IN" sz="24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6DA418-93F9-0719-6560-41853A624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55"/>
            <a:ext cx="77724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Essential for ethical hacking and network defense education.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Increasingly relevant for users seeking anonymity on public networks.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evaluating MAC-based access in smart devices.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Research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study and improve MAC filtering and security protocols.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035-622F-1143-9EBB-EBC6B220D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EB5D5-9FBA-C0E2-9544-C72323206743}"/>
              </a:ext>
            </a:extLst>
          </p:cNvPr>
          <p:cNvSpPr txBox="1"/>
          <p:nvPr/>
        </p:nvSpPr>
        <p:spPr>
          <a:xfrm>
            <a:off x="457200" y="2514600"/>
            <a:ext cx="8153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	</a:t>
            </a:r>
            <a:r>
              <a:rPr lang="en-US" sz="2800" b="1" u="sng" dirty="0"/>
              <a:t> Conclusion</a:t>
            </a:r>
          </a:p>
          <a:p>
            <a:endParaRPr lang="en-US" sz="28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621-235D-FD7E-C7D7-B88C2E9564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200" y="4336195"/>
            <a:ext cx="7557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7BC7F4-9912-4CCB-ED7D-EE428F3D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84771"/>
            <a:ext cx="85344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the device’s MAC address temporarily or permanently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privacy by hiding the real hardware identity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bypass MAC-based network restrictions and filters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in ethical hacking and penetration testing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cybersecurity research and IoT device testing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be used legally and responsibly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35483"/>
      </p:ext>
    </p:extLst>
  </p:cSld>
  <p:clrMapOvr>
    <a:masterClrMapping/>
  </p:clrMapOvr>
  <p:transition spd="slow" advTm="1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035-622F-1143-9EBB-EBC6B220D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9552" y="2996952"/>
            <a:ext cx="82954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/>
              <a:t>                            </a:t>
            </a:r>
            <a:r>
              <a:rPr lang="en-US" sz="60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094803"/>
      </p:ext>
    </p:extLst>
  </p:cSld>
  <p:clrMapOvr>
    <a:masterClrMapping/>
  </p:clrMapOvr>
  <p:transition spd="slow" advTm="1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-18852"/>
            <a:ext cx="1066800" cy="704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4EAA3-5FAA-8A12-AE3E-85DA8649B8FD}"/>
              </a:ext>
            </a:extLst>
          </p:cNvPr>
          <p:cNvSpPr txBox="1"/>
          <p:nvPr/>
        </p:nvSpPr>
        <p:spPr>
          <a:xfrm>
            <a:off x="457200" y="1970544"/>
            <a:ext cx="80772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			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(Media Access Control) address spoofing is a technique used in ethical hacking where a device’s unique hardware identifier. This project explores the combined use of MAC Changer, a powerful open-source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SIEM (Security Information and Event Management) solution.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Changer enables dynamic modification of Media Access Control (MAC) addresses in Kali Linux anomalies via system monitoring and inventory modules.</a:t>
            </a:r>
          </a:p>
        </p:txBody>
      </p:sp>
    </p:spTree>
    <p:extLst>
      <p:ext uri="{BB962C8B-B14F-4D97-AF65-F5344CB8AC3E}">
        <p14:creationId xmlns:p14="http://schemas.microsoft.com/office/powerpoint/2010/main" val="118564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5000">
        <p:cover/>
      </p:transition>
    </mc:Choice>
    <mc:Fallback xmlns="">
      <p:transition spd="slow" advClick="0" advTm="5000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DD971-2250-4B25-B369-4DCC6E4E2A49}"/>
              </a:ext>
            </a:extLst>
          </p:cNvPr>
          <p:cNvSpPr txBox="1"/>
          <p:nvPr/>
        </p:nvSpPr>
        <p:spPr>
          <a:xfrm>
            <a:off x="9144" y="1752600"/>
            <a:ext cx="898245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			      </a:t>
            </a:r>
            <a:r>
              <a:rPr lang="en-US" sz="2800" b="1" u="sng" dirty="0"/>
              <a:t>Objectives</a:t>
            </a:r>
          </a:p>
          <a:p>
            <a:endParaRPr lang="en-US" sz="2800" b="1" u="sng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MacChanger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Linux 🖥️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How to View and Change Your MAC Address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Random MAC Addresses for Anonymity 🔐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Restoring Your Original MAC Address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Troubleshooting Common Issues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9942983"/>
      </p:ext>
    </p:extLst>
  </p:cSld>
  <p:clrMapOvr>
    <a:masterClrMapping/>
  </p:clrMapOvr>
  <p:transition spd="slow" advClick="0" advTm="1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2DFA4-EA3C-3075-8CBC-37B0B6083522}"/>
              </a:ext>
            </a:extLst>
          </p:cNvPr>
          <p:cNvSpPr txBox="1"/>
          <p:nvPr/>
        </p:nvSpPr>
        <p:spPr>
          <a:xfrm>
            <a:off x="554736" y="1524000"/>
            <a:ext cx="8610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	                       </a:t>
            </a:r>
            <a:r>
              <a:rPr lang="en-US" sz="2800" b="1" u="sng" dirty="0"/>
              <a:t>Challenges </a:t>
            </a:r>
          </a:p>
          <a:p>
            <a:endParaRPr lang="en-US" sz="2800" b="1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document "Implementing MAC Changer for Enhanced Network Security in Kali Linux", this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addresses the following: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address tracking used for surveillance.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MAC-based restrictions limiting legitimate access.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Gaps in compliance with privacy regulations (GDPR, HIPAA).</a:t>
            </a:r>
          </a:p>
        </p:txBody>
      </p:sp>
    </p:spTree>
    <p:extLst>
      <p:ext uri="{BB962C8B-B14F-4D97-AF65-F5344CB8AC3E}">
        <p14:creationId xmlns:p14="http://schemas.microsoft.com/office/powerpoint/2010/main" val="2049726209"/>
      </p:ext>
    </p:extLst>
  </p:cSld>
  <p:clrMapOvr>
    <a:masterClrMapping/>
  </p:clrMapOvr>
  <p:transition spd="slow" advClick="0" advTm="1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FE76A-6C39-1B11-C5FD-AD68EB01CFD1}"/>
              </a:ext>
            </a:extLst>
          </p:cNvPr>
          <p:cNvSpPr txBox="1"/>
          <p:nvPr/>
        </p:nvSpPr>
        <p:spPr>
          <a:xfrm>
            <a:off x="304800" y="1886772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</a:t>
            </a:r>
            <a:r>
              <a:rPr lang="en-US" sz="2400" b="1" u="sng" dirty="0"/>
              <a:t>  Features of the System</a:t>
            </a:r>
          </a:p>
          <a:p>
            <a:endParaRPr lang="en-US" sz="2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D2C6B-FCC2-207A-FAB8-0EC8F135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72490"/>
            <a:ext cx="8534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🔄 Change MAC address temporarily or permanently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🎲 Generate random MAC addresses for anonymity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🏷️ Mimic specific hardware vendors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Display current MAC and vendor info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🛠️ Restore original MAC address easily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🧩 Works with wired and wireless interfaces 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🧪 Useful for privacy,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and bypassing filters 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📜 Command-line based, script-friendly tool</a:t>
            </a:r>
          </a:p>
        </p:txBody>
      </p:sp>
    </p:spTree>
    <p:extLst>
      <p:ext uri="{BB962C8B-B14F-4D97-AF65-F5344CB8AC3E}">
        <p14:creationId xmlns:p14="http://schemas.microsoft.com/office/powerpoint/2010/main" val="3269990161"/>
      </p:ext>
    </p:extLst>
  </p:cSld>
  <p:clrMapOvr>
    <a:masterClrMapping/>
  </p:clrMapOvr>
  <p:transition spd="slow" advClick="0" advTm="1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0"/>
            <a:ext cx="1143001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8A56BA-0D5E-137C-5BED-DD4B387CF880}"/>
              </a:ext>
            </a:extLst>
          </p:cNvPr>
          <p:cNvSpPr txBox="1"/>
          <p:nvPr/>
        </p:nvSpPr>
        <p:spPr>
          <a:xfrm>
            <a:off x="533400" y="2163771"/>
            <a:ext cx="7620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		</a:t>
            </a:r>
            <a:r>
              <a:rPr lang="en-IN" sz="2400" b="1" u="sng" dirty="0"/>
              <a:t>Software and Hardware Requirements</a:t>
            </a:r>
          </a:p>
          <a:p>
            <a:endParaRPr lang="en-IN" sz="24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Software</a:t>
            </a:r>
            <a:r>
              <a:rPr lang="en-IN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 –Linux-2025.2-vmware-amd64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macchanger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Hardware</a:t>
            </a:r>
            <a:r>
              <a:rPr lang="en-IN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: Debian 10.x 64-bit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: Workstation 8.x virtual machine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2GB</a:t>
            </a:r>
          </a:p>
        </p:txBody>
      </p:sp>
    </p:spTree>
    <p:extLst>
      <p:ext uri="{BB962C8B-B14F-4D97-AF65-F5344CB8AC3E}">
        <p14:creationId xmlns:p14="http://schemas.microsoft.com/office/powerpoint/2010/main" val="788780878"/>
      </p:ext>
    </p:extLst>
  </p:cSld>
  <p:clrMapOvr>
    <a:masterClrMapping/>
  </p:clrMapOvr>
  <p:transition spd="slow" advClick="0" advTm="1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999" y="-18852"/>
            <a:ext cx="1143001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0FF04-0D18-1BCB-12D0-24803278FD63}"/>
              </a:ext>
            </a:extLst>
          </p:cNvPr>
          <p:cNvSpPr txBox="1"/>
          <p:nvPr/>
        </p:nvSpPr>
        <p:spPr>
          <a:xfrm>
            <a:off x="457200" y="1600200"/>
            <a:ext cx="845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	</a:t>
            </a:r>
            <a:r>
              <a:rPr lang="en-US" sz="2400" b="1" u="sng" dirty="0"/>
              <a:t>Methodology</a:t>
            </a:r>
          </a:p>
          <a:p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macchanger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Network Interface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Disable Interface Temporarily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MAC Address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Interface Again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Change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20319-5E7A-0427-FC2B-BF970F8E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25303"/>
      </p:ext>
    </p:extLst>
  </p:cSld>
  <p:clrMapOvr>
    <a:masterClrMapping/>
  </p:clrMapOvr>
  <p:transition spd="slow" advClick="0" advTm="1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2" descr="C:\Users\Admin\Desktop\NAACA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-18852"/>
            <a:ext cx="1066800" cy="70465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8759C0-E51D-D899-9676-76C392DA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" y="990600"/>
            <a:ext cx="9036627" cy="5634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NAACA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-18852"/>
            <a:ext cx="1066800" cy="70465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3" y="0"/>
            <a:ext cx="85725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80FE8-1CFA-1FFE-AFE3-3CC928279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1695"/>
      </p:ext>
    </p:extLst>
  </p:cSld>
  <p:clrMapOvr>
    <a:masterClrMapping/>
  </p:clrMapOvr>
  <p:transition spd="slow" advClick="0" advTm="10000">
    <p:push dir="u"/>
  </p:transition>
</p:sld>
</file>

<file path=ppt/theme/theme1.xml><?xml version="1.0" encoding="utf-8"?>
<a:theme xmlns:a="http://schemas.openxmlformats.org/drawingml/2006/main" name="SMS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486</Words>
  <Application>Microsoft Office PowerPoint</Application>
  <PresentationFormat>On-screen Show (4:3)</PresentationFormat>
  <Paragraphs>99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Times New Roman</vt:lpstr>
      <vt:lpstr>Wingdings</vt:lpstr>
      <vt:lpstr>SMS PPT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Vikash yadav</cp:lastModifiedBy>
  <cp:revision>297</cp:revision>
  <dcterms:created xsi:type="dcterms:W3CDTF">2023-04-05T08:43:35Z</dcterms:created>
  <dcterms:modified xsi:type="dcterms:W3CDTF">2025-08-25T02:44:05Z</dcterms:modified>
</cp:coreProperties>
</file>