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80" r:id="rId6"/>
    <p:sldId id="319" r:id="rId7"/>
    <p:sldId id="281" r:id="rId8"/>
    <p:sldId id="282" r:id="rId9"/>
    <p:sldId id="283" r:id="rId10"/>
    <p:sldId id="320" r:id="rId11"/>
    <p:sldId id="321" r:id="rId12"/>
    <p:sldId id="322" r:id="rId13"/>
    <p:sldId id="325" r:id="rId14"/>
    <p:sldId id="347" r:id="rId15"/>
    <p:sldId id="348" r:id="rId16"/>
    <p:sldId id="350" r:id="rId17"/>
    <p:sldId id="294" r:id="rId18"/>
    <p:sldId id="29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Type conversion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Minute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min;</a:t>
            </a:r>
          </a:p>
          <a:p>
            <a:r>
              <a:rPr lang="en-US" sz="1800" dirty="0">
                <a:latin typeface="Calibri"/>
              </a:rPr>
              <a:t>	public:</a:t>
            </a:r>
          </a:p>
          <a:p>
            <a:r>
              <a:rPr lang="en-US" sz="1800" dirty="0">
                <a:latin typeface="Calibri"/>
              </a:rPr>
              <a:t>	Minute()</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min = 0</a:t>
            </a:r>
            <a:r>
              <a:rPr lang="en-US" sz="1800" dirty="0" smtClean="0">
                <a:latin typeface="Calibri"/>
              </a:rPr>
              <a:t>;</a:t>
            </a:r>
          </a:p>
          <a:p>
            <a:r>
              <a:rPr lang="en-US" sz="1800" dirty="0" smtClean="0">
                <a:latin typeface="Calibri"/>
              </a:rPr>
              <a:t> </a:t>
            </a:r>
            <a:r>
              <a:rPr lang="en-US" sz="1800" dirty="0">
                <a:latin typeface="Calibri"/>
              </a:rPr>
              <a:t>}</a:t>
            </a:r>
          </a:p>
          <a:p>
            <a:r>
              <a:rPr lang="en-US" sz="1800" dirty="0" smtClean="0">
                <a:latin typeface="Calibri"/>
              </a:rPr>
              <a:t>void </a:t>
            </a:r>
            <a:r>
              <a:rPr lang="en-US" sz="1800" dirty="0">
                <a:latin typeface="Calibri"/>
              </a:rPr>
              <a:t>operator=(Time T)</a:t>
            </a:r>
          </a:p>
          <a:p>
            <a:r>
              <a:rPr lang="en-US" sz="1800" dirty="0" smtClean="0">
                <a:latin typeface="Calibri"/>
              </a:rPr>
              <a:t>{</a:t>
            </a:r>
            <a:endParaRPr lang="en-US" sz="1800" dirty="0">
              <a:latin typeface="Calibri"/>
            </a:endParaRPr>
          </a:p>
          <a:p>
            <a:r>
              <a:rPr lang="en-US" sz="1800" dirty="0">
                <a:latin typeface="Calibri"/>
              </a:rPr>
              <a:t>	min=</a:t>
            </a:r>
            <a:r>
              <a:rPr lang="en-US" sz="1800" dirty="0" err="1">
                <a:latin typeface="Calibri"/>
              </a:rPr>
              <a:t>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&lt;&lt;"\n Total Minutes : " &lt;&lt;min&lt;&lt;</a:t>
            </a:r>
            <a:r>
              <a:rPr lang="en-US" sz="1800" dirty="0" err="1">
                <a:latin typeface="Calibri"/>
              </a:rPr>
              <a:t>endl</a:t>
            </a:r>
            <a:r>
              <a:rPr lang="en-US" sz="1800" dirty="0">
                <a:latin typeface="Calibri"/>
              </a:rPr>
              <a:t>;</a:t>
            </a:r>
          </a:p>
          <a:p>
            <a:r>
              <a:rPr lang="en-US" sz="1800" dirty="0" smtClean="0">
                <a:latin typeface="Calibri"/>
              </a:rPr>
              <a:t>}</a:t>
            </a:r>
            <a:endParaRPr lang="en-US" sz="1800" dirty="0">
              <a:latin typeface="Calibri"/>
            </a:endParaRP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9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Output:</a:t>
            </a:r>
          </a:p>
          <a:p>
            <a:r>
              <a:rPr lang="en-US" sz="1800" dirty="0"/>
              <a:t>Hours: 2                                                                                                             </a:t>
            </a:r>
          </a:p>
          <a:p>
            <a:r>
              <a:rPr lang="en-US" sz="1800" dirty="0" smtClean="0"/>
              <a:t>Minutes</a:t>
            </a:r>
            <a:r>
              <a:rPr lang="en-US" sz="1800" dirty="0"/>
              <a:t> : 30                                                                                                                      </a:t>
            </a:r>
            <a:endParaRPr lang="en-US" sz="1800" dirty="0" smtClean="0"/>
          </a:p>
          <a:p>
            <a:r>
              <a:rPr lang="en-US" sz="1800" dirty="0" smtClean="0"/>
              <a:t>Total</a:t>
            </a:r>
            <a:r>
              <a:rPr lang="en-US" sz="1800" dirty="0"/>
              <a:t> Minutes : 0                                                                                                                                       </a:t>
            </a:r>
          </a:p>
          <a:p>
            <a:r>
              <a:rPr lang="en-US" sz="1800" dirty="0"/>
              <a:t>Hours: 2                                                                                                                             </a:t>
            </a:r>
            <a:r>
              <a:rPr lang="en-US" sz="1800" dirty="0" smtClean="0"/>
              <a:t>Minutes</a:t>
            </a:r>
            <a:r>
              <a:rPr lang="en-US" sz="1800" dirty="0"/>
              <a:t> : 30                                                                                                                       </a:t>
            </a:r>
            <a:r>
              <a:rPr lang="en-US" sz="1800" dirty="0" smtClean="0"/>
              <a:t>Total</a:t>
            </a:r>
            <a:r>
              <a:rPr lang="en-US" sz="1800" dirty="0"/>
              <a:t> Minutes : 150</a:t>
            </a:r>
          </a:p>
          <a:p>
            <a:endParaRPr lang="en-US" sz="1800" dirty="0" smtClean="0">
              <a:latin typeface="Calibri"/>
            </a:endParaRPr>
          </a:p>
          <a:p>
            <a:r>
              <a:rPr lang="en-US" sz="1800" dirty="0">
                <a:latin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1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t>Define two </a:t>
            </a:r>
            <a:r>
              <a:rPr lang="en-US" sz="1800" dirty="0"/>
              <a:t>classes one for “</a:t>
            </a:r>
            <a:r>
              <a:rPr lang="en-US" sz="1800" i="1" dirty="0"/>
              <a:t>computer”</a:t>
            </a:r>
            <a:r>
              <a:rPr lang="en-US" sz="1800" dirty="0"/>
              <a:t> and another for “</a:t>
            </a:r>
            <a:r>
              <a:rPr lang="en-US" sz="1800" i="1" dirty="0"/>
              <a:t>mobile”. </a:t>
            </a:r>
            <a:r>
              <a:rPr lang="en-US" sz="1800" i="1" dirty="0" smtClean="0"/>
              <a:t>Let us have attributes like model, price etc. A</a:t>
            </a:r>
            <a:r>
              <a:rPr lang="en-US" sz="1800" dirty="0" smtClean="0"/>
              <a:t>ssign</a:t>
            </a:r>
            <a:r>
              <a:rPr lang="en-US" sz="1800" i="1" dirty="0"/>
              <a:t> “price” </a:t>
            </a:r>
            <a:r>
              <a:rPr lang="en-US" sz="1800" dirty="0"/>
              <a:t>of</a:t>
            </a:r>
            <a:r>
              <a:rPr lang="en-US" sz="1800" i="1" dirty="0"/>
              <a:t> computer </a:t>
            </a:r>
            <a:r>
              <a:rPr lang="en-US" sz="1800" dirty="0"/>
              <a:t>to</a:t>
            </a:r>
            <a:r>
              <a:rPr lang="en-US" sz="1800" i="1" dirty="0"/>
              <a:t> mobile </a:t>
            </a:r>
            <a:r>
              <a:rPr lang="en-US" sz="1800" i="1" dirty="0" smtClean="0"/>
              <a:t> using </a:t>
            </a:r>
            <a:r>
              <a:rPr lang="en-US" sz="1800" dirty="0" smtClean="0"/>
              <a:t>the </a:t>
            </a:r>
            <a:r>
              <a:rPr lang="en-US" sz="1800" dirty="0"/>
              <a:t>statement below which is the example of the conversion from one class to another class type.</a:t>
            </a:r>
          </a:p>
          <a:p>
            <a:r>
              <a:rPr lang="en-US" sz="1800" dirty="0"/>
              <a:t>mob = comp ; // where mob and comp are the objects of mobile and computer classes respectively</a:t>
            </a:r>
            <a:r>
              <a:rPr lang="en-US" sz="1800" dirty="0" smtClean="0"/>
              <a:t>. Here </a:t>
            </a:r>
            <a:r>
              <a:rPr lang="en-US" sz="1800" dirty="0"/>
              <a:t>the assignment will be done by converting </a:t>
            </a:r>
            <a:r>
              <a:rPr lang="en-US" sz="1800" i="1" dirty="0"/>
              <a:t>“comp”</a:t>
            </a:r>
            <a:r>
              <a:rPr lang="en-US" sz="1800" dirty="0"/>
              <a:t> object which is of class type into the</a:t>
            </a:r>
            <a:r>
              <a:rPr lang="en-US" sz="1800" i="1" dirty="0"/>
              <a:t> “mob”</a:t>
            </a:r>
            <a:r>
              <a:rPr lang="en-US" sz="1800" dirty="0"/>
              <a:t> which is another class data type</a:t>
            </a:r>
            <a:r>
              <a:rPr lang="en-US" sz="1800" dirty="0" smtClean="0"/>
              <a:t>. </a:t>
            </a:r>
          </a:p>
          <a:p>
            <a:endParaRPr lang="en-US" sz="1800" dirty="0"/>
          </a:p>
          <a:p>
            <a:r>
              <a:rPr lang="en-US" sz="1800" dirty="0" smtClean="0"/>
              <a:t>Implement the above code by overloading = operator.</a:t>
            </a:r>
            <a:endParaRPr lang="en-US" sz="1800" dirty="0"/>
          </a:p>
          <a:p>
            <a:endParaRPr lang="en-US" sz="1800" dirty="0">
              <a:latin typeface="Calibri"/>
            </a:endParaRPr>
          </a:p>
          <a:p>
            <a:r>
              <a:rPr lang="en-US" sz="1800" dirty="0" smtClean="0">
                <a:latin typeface="Calibri"/>
              </a:rPr>
              <a:t>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0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smtClean="0">
              <a:latin typeface="Calibri"/>
            </a:endParaRPr>
          </a:p>
          <a:p>
            <a:r>
              <a:rPr lang="en-US" sz="1800" dirty="0" smtClean="0">
                <a:solidFill>
                  <a:srgbClr val="FF0000"/>
                </a:solidFill>
                <a:latin typeface="Calibri"/>
              </a:rPr>
              <a:t>Answer: False</a:t>
            </a:r>
          </a:p>
          <a:p>
            <a:endParaRPr lang="en-US" sz="1800" dirty="0" smtClean="0">
              <a:latin typeface="Calibri"/>
            </a:endParaRPr>
          </a:p>
          <a:p>
            <a:r>
              <a:rPr lang="en-US" sz="1800" dirty="0" smtClean="0">
                <a:latin typeface="Calibri"/>
              </a:rPr>
              <a:t>Assignment : Implement the program  of time and minutes to convert one class into another using constructor.</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44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p>
          <a:p>
            <a:r>
              <a:rPr lang="en-US" sz="1800" dirty="0">
                <a:latin typeface="Calibri"/>
              </a:rPr>
              <a:t>Conversion from one class to another class can be </a:t>
            </a:r>
            <a:r>
              <a:rPr lang="en-US" sz="1800" dirty="0" smtClean="0">
                <a:latin typeface="Calibri"/>
              </a:rPr>
              <a:t>performed by</a:t>
            </a: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24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p>
          <a:p>
            <a:r>
              <a:rPr lang="en-US" sz="1800" dirty="0">
                <a:latin typeface="Calibri"/>
              </a:rPr>
              <a:t>Conversion from one class to another class can be </a:t>
            </a:r>
            <a:r>
              <a:rPr lang="en-US" sz="1800" dirty="0" smtClean="0">
                <a:latin typeface="Calibri"/>
              </a:rPr>
              <a:t>performed by</a:t>
            </a: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p>
          <a:p>
            <a:pPr marL="342900" indent="-342900">
              <a:buFont typeface="+mj-lt"/>
              <a:buAutoNum type="alphaUcPeriod"/>
            </a:pPr>
            <a:endParaRPr lang="en-US" sz="1800" dirty="0">
              <a:latin typeface="Calibri"/>
            </a:endParaRPr>
          </a:p>
          <a:p>
            <a:r>
              <a:rPr lang="en-US" sz="1800" dirty="0" smtClean="0">
                <a:solidFill>
                  <a:srgbClr val="FF0000"/>
                </a:solidFill>
                <a:latin typeface="Calibri"/>
              </a:rPr>
              <a:t>Answer: Option C</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00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 sz="1800" dirty="0">
                <a:latin typeface="Calibri"/>
                <a:cs typeface="Calibri"/>
              </a:rPr>
              <a:t>A) </a:t>
            </a:r>
            <a:r>
              <a:rPr lang="en-IN" sz="1800" dirty="0">
                <a:latin typeface="Calibri"/>
                <a:ea typeface="Calibri"/>
                <a:cs typeface="Calibri"/>
              </a:rPr>
              <a:t>Basic concept of type conversion</a:t>
            </a:r>
          </a:p>
          <a:p>
            <a:pPr marL="457200" indent="-381000">
              <a:lnSpc>
                <a:spcPct val="200000"/>
              </a:lnSpc>
              <a:buSzPts val="2400"/>
              <a:buFont typeface="Calibri,Sans-Serif"/>
              <a:buChar char="●"/>
            </a:pPr>
            <a:r>
              <a:rPr lang="en-IN" sz="1800" dirty="0">
                <a:latin typeface="Calibri"/>
                <a:ea typeface="Calibri"/>
                <a:cs typeface="Calibri"/>
              </a:rPr>
              <a:t>Type conversion- implicit and explicit</a:t>
            </a:r>
          </a:p>
          <a:p>
            <a:pPr marL="457200" indent="-381000">
              <a:lnSpc>
                <a:spcPct val="200000"/>
              </a:lnSpc>
              <a:buSzPts val="2400"/>
              <a:buFont typeface="Calibri,Sans-Serif"/>
              <a:buChar char="●"/>
            </a:pPr>
            <a:r>
              <a:rPr lang="en-IN" sz="1800" dirty="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1800" dirty="0">
                <a:latin typeface="Calibri"/>
                <a:ea typeface="Calibri"/>
                <a:cs typeface="Calibri"/>
              </a:rPr>
              <a:t>B</a:t>
            </a:r>
            <a:r>
              <a:rPr lang="en" sz="1800" dirty="0">
                <a:latin typeface="Calibri"/>
                <a:ea typeface="Calibri"/>
                <a:cs typeface="Calibri"/>
              </a:rPr>
              <a:t>asic type to class type</a:t>
            </a:r>
          </a:p>
          <a:p>
            <a:pPr marL="457200" indent="-381000">
              <a:lnSpc>
                <a:spcPct val="200000"/>
              </a:lnSpc>
              <a:buSzPts val="2400"/>
              <a:buFont typeface="Calibri,Sans-Serif"/>
              <a:buChar char="●"/>
            </a:pPr>
            <a:r>
              <a:rPr lang="en-IN" sz="1800" dirty="0">
                <a:latin typeface="Calibri"/>
                <a:ea typeface="Calibri"/>
                <a:cs typeface="Calibri"/>
              </a:rPr>
              <a:t>C</a:t>
            </a:r>
            <a:r>
              <a:rPr lang="en" sz="1800" dirty="0">
                <a:latin typeface="Calibri"/>
                <a:ea typeface="Calibri"/>
                <a:cs typeface="Calibri"/>
              </a:rPr>
              <a:t>lass type to basic type</a:t>
            </a: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r>
              <a:rPr lang="en" sz="1800" dirty="0" smtClean="0">
                <a:latin typeface="Calibri"/>
                <a:cs typeface="Calibri"/>
              </a:rPr>
              <a:t>)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 </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smtClean="0">
                <a:latin typeface="Calibri"/>
                <a:ea typeface="Calibri"/>
                <a:cs typeface="Calibri"/>
              </a:rPr>
              <a:t>O</a:t>
            </a:r>
            <a:r>
              <a:rPr lang="en" sz="2000" dirty="0" smtClean="0">
                <a:latin typeface="Calibri"/>
                <a:ea typeface="Calibri"/>
                <a:cs typeface="Calibri"/>
              </a:rPr>
              <a:t>ne class to another class type</a:t>
            </a: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 this type of conversion both the type that is source type and the destination type are of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Means</a:t>
            </a:r>
            <a:r>
              <a:rPr lang="en-US" sz="1800" dirty="0">
                <a:latin typeface="Calibri" pitchFamily="34" charset="0"/>
                <a:cs typeface="Calibri" pitchFamily="34" charset="0"/>
              </a:rPr>
              <a:t>  the source type is of class type and the destination type is also of the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In </a:t>
            </a:r>
            <a:r>
              <a:rPr lang="en-US" sz="1800" dirty="0">
                <a:latin typeface="Calibri" pitchFamily="34" charset="0"/>
                <a:cs typeface="Calibri" pitchFamily="34" charset="0"/>
              </a:rPr>
              <a:t>other words, one class data type is converted into the another class type.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Conversion </a:t>
            </a:r>
            <a:r>
              <a:rPr lang="en-US" sz="1800" dirty="0">
                <a:latin typeface="Calibri" pitchFamily="34" charset="0"/>
                <a:cs typeface="Calibri" pitchFamily="34" charset="0"/>
              </a:rPr>
              <a:t>from one class to another class can be performed either by using the </a:t>
            </a:r>
            <a:r>
              <a:rPr lang="en-US" sz="1800" dirty="0" smtClean="0">
                <a:latin typeface="Calibri" pitchFamily="34" charset="0"/>
                <a:cs typeface="Calibri" pitchFamily="34" charset="0"/>
              </a:rPr>
              <a:t>constructor</a:t>
            </a:r>
            <a:r>
              <a:rPr lang="en-US" sz="1800" dirty="0">
                <a:latin typeface="Calibri" pitchFamily="34" charset="0"/>
                <a:cs typeface="Calibri" pitchFamily="34" charset="0"/>
              </a:rPr>
              <a:t> or type conversion function.</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example we have two classes one for “computer” and another for “mobile”.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Suppose </a:t>
            </a:r>
            <a:r>
              <a:rPr lang="en-US" sz="1800" dirty="0">
                <a:latin typeface="Calibri" pitchFamily="34" charset="0"/>
                <a:cs typeface="Calibri" pitchFamily="34" charset="0"/>
              </a:rPr>
              <a:t>if we wish to assign “price” of computer to mobile then it can be achieved by the statement below which is the example of the conversion from one class to another class type.</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mob </a:t>
            </a:r>
            <a:r>
              <a:rPr lang="en-US" sz="1800" dirty="0">
                <a:latin typeface="Calibri" pitchFamily="34" charset="0"/>
                <a:cs typeface="Calibri" pitchFamily="34" charset="0"/>
              </a:rPr>
              <a:t>= comp ;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where mob and comp are the objects of mobile and computer classes respectively.</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Here </a:t>
            </a:r>
            <a:r>
              <a:rPr lang="en-US" sz="1800" dirty="0">
                <a:latin typeface="Calibri" pitchFamily="34" charset="0"/>
                <a:cs typeface="Calibri" pitchFamily="34" charset="0"/>
              </a:rPr>
              <a:t>the assignment will be done by converting “comp” object which is of class type into the “mob” which is another class data type.</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Write a C++ </a:t>
            </a:r>
            <a:r>
              <a:rPr lang="en-US" sz="1800" dirty="0"/>
              <a:t>program that convert class Time to another class </a:t>
            </a:r>
            <a:r>
              <a:rPr lang="en-US" sz="1800" dirty="0" smtClean="0"/>
              <a:t>Minute demonstrating </a:t>
            </a:r>
            <a:r>
              <a:rPr lang="en-US" sz="1800" dirty="0"/>
              <a:t>conversion from one class to another class </a:t>
            </a:r>
            <a:r>
              <a:rPr lang="en-US" sz="1800" dirty="0" smtClean="0"/>
              <a:t>type. Overload =  </a:t>
            </a:r>
            <a:r>
              <a:rPr lang="en-US" sz="1800" dirty="0"/>
              <a:t>operator for conversion purpose</a:t>
            </a:r>
            <a:r>
              <a:rPr lang="en-US" sz="1800" dirty="0" smtClean="0"/>
              <a:t>.</a:t>
            </a:r>
          </a:p>
          <a:p>
            <a:endParaRPr lang="en-US" sz="1800" dirty="0"/>
          </a:p>
          <a:p>
            <a:endParaRPr lang="en-US" sz="1800" dirty="0" smtClean="0"/>
          </a:p>
          <a:p>
            <a:r>
              <a:rPr lang="en-US" sz="1800" dirty="0" smtClean="0"/>
              <a:t>Hint: </a:t>
            </a:r>
            <a:r>
              <a:rPr lang="en-US" sz="1800" dirty="0"/>
              <a:t> </a:t>
            </a:r>
            <a:r>
              <a:rPr lang="en-US" sz="1800" dirty="0" smtClean="0"/>
              <a:t>Declare two </a:t>
            </a:r>
            <a:r>
              <a:rPr lang="en-US" sz="1800" dirty="0"/>
              <a:t>classes </a:t>
            </a:r>
            <a:r>
              <a:rPr lang="en-US" sz="1800" i="1" dirty="0"/>
              <a:t>“Time”</a:t>
            </a:r>
            <a:r>
              <a:rPr lang="en-US" sz="1800" dirty="0"/>
              <a:t> and </a:t>
            </a:r>
            <a:r>
              <a:rPr lang="en-US" sz="1800" i="1" dirty="0"/>
              <a:t>“Minute”</a:t>
            </a:r>
            <a:r>
              <a:rPr lang="en-US" sz="1800" dirty="0"/>
              <a:t> </a:t>
            </a:r>
            <a:r>
              <a:rPr lang="en-US" sz="1800" dirty="0" smtClean="0"/>
              <a:t>respectively. Create objects of the same. Assign one object to another.</a:t>
            </a:r>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a:t>
            </a:r>
            <a:r>
              <a:rPr lang="en-US" sz="1800" dirty="0" smtClean="0">
                <a:latin typeface="Calibri"/>
              </a:rPr>
              <a:t>Time(</a:t>
            </a:r>
            <a:r>
              <a:rPr lang="en-US" sz="1800" dirty="0" err="1" smtClean="0">
                <a:latin typeface="Calibri"/>
              </a:rPr>
              <a:t>int</a:t>
            </a:r>
            <a:r>
              <a:rPr lang="en-US" sz="1800" dirty="0" smtClean="0">
                <a:latin typeface="Calibri"/>
              </a:rPr>
              <a:t> </a:t>
            </a:r>
            <a:r>
              <a:rPr lang="en-US" sz="1800" dirty="0" err="1">
                <a:latin typeface="Calibri"/>
              </a:rPr>
              <a:t>h,int</a:t>
            </a:r>
            <a:r>
              <a:rPr lang="en-US" sz="1800" dirty="0">
                <a:latin typeface="Calibri"/>
              </a:rPr>
              <a:t> m)</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	</a:t>
            </a:r>
            <a:r>
              <a:rPr lang="en-US" sz="1800" dirty="0" err="1" smtClean="0">
                <a:latin typeface="Calibri"/>
              </a:rPr>
              <a:t>hrs</a:t>
            </a:r>
            <a:r>
              <a:rPr lang="en-US" sz="1800" dirty="0" smtClean="0">
                <a:latin typeface="Calibri"/>
              </a:rPr>
              <a:t>=h</a:t>
            </a:r>
            <a:r>
              <a:rPr lang="en-US" sz="1800" dirty="0">
                <a:latin typeface="Calibri"/>
              </a:rPr>
              <a:t>;</a:t>
            </a:r>
          </a:p>
          <a:p>
            <a:r>
              <a:rPr lang="en-US" sz="1800" dirty="0">
                <a:latin typeface="Calibri"/>
              </a:rPr>
              <a:t>		</a:t>
            </a:r>
            <a:r>
              <a:rPr lang="en-US" sz="1800" dirty="0" smtClean="0">
                <a:latin typeface="Calibri"/>
              </a:rPr>
              <a:t>min=m</a:t>
            </a:r>
            <a:r>
              <a:rPr lang="en-US" sz="1800" dirty="0">
                <a:latin typeface="Calibri"/>
              </a:rPr>
              <a:t>;</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Time</a:t>
            </a:r>
            <a:r>
              <a:rPr lang="en-US" sz="1800" dirty="0">
                <a:latin typeface="Calibri"/>
              </a:rPr>
              <a:t>()</a:t>
            </a:r>
          </a:p>
          <a:p>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&lt;&lt;"\n Time's Object Created";</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a:t>
            </a:r>
            <a:r>
              <a:rPr lang="en-US" sz="1800" dirty="0" err="1">
                <a:latin typeface="Calibri"/>
              </a:rPr>
              <a: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int</a:t>
            </a:r>
            <a:r>
              <a:rPr lang="en-US" sz="1800" dirty="0" smtClean="0">
                <a:latin typeface="Calibri"/>
              </a:rPr>
              <a:t> </a:t>
            </a:r>
            <a:r>
              <a:rPr lang="en-US" sz="1800" dirty="0" err="1">
                <a:latin typeface="Calibri"/>
              </a:rPr>
              <a:t>tot_min</a:t>
            </a:r>
            <a:r>
              <a:rPr lang="en-US" sz="1800" dirty="0">
                <a:latin typeface="Calibri"/>
              </a:rPr>
              <a:t> = ( </a:t>
            </a:r>
            <a:r>
              <a:rPr lang="en-US" sz="1800" dirty="0" err="1">
                <a:latin typeface="Calibri"/>
              </a:rPr>
              <a:t>hrs</a:t>
            </a:r>
            <a:r>
              <a:rPr lang="en-US" sz="1800" dirty="0">
                <a:latin typeface="Calibri"/>
              </a:rPr>
              <a:t> * 60 ) + min ;</a:t>
            </a:r>
          </a:p>
          <a:p>
            <a:r>
              <a:rPr lang="en-US" sz="1800" dirty="0">
                <a:latin typeface="Calibri"/>
              </a:rPr>
              <a:t>            </a:t>
            </a:r>
            <a:r>
              <a:rPr lang="en-US" sz="1800" dirty="0" smtClean="0">
                <a:latin typeface="Calibri"/>
              </a:rPr>
              <a:t>	return </a:t>
            </a:r>
            <a:r>
              <a:rPr lang="en-US" sz="1800" dirty="0" err="1">
                <a:latin typeface="Calibri"/>
              </a:rPr>
              <a:t>tot_min</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cout</a:t>
            </a:r>
            <a:r>
              <a:rPr lang="en-US" sz="1800" dirty="0">
                <a:latin typeface="Calibri"/>
              </a:rPr>
              <a:t>&lt;&lt;"Hours: "&lt;&lt;</a:t>
            </a:r>
            <a:r>
              <a:rPr lang="en-US" sz="1800" dirty="0" err="1">
                <a:latin typeface="Calibri"/>
              </a:rPr>
              <a:t>hrs</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800" dirty="0" smtClean="0">
                <a:latin typeface="Calibri"/>
              </a:rPr>
              <a:t>	</a:t>
            </a:r>
            <a:r>
              <a:rPr lang="en-US" sz="1800" dirty="0" err="1" smtClean="0">
                <a:latin typeface="Calibri"/>
              </a:rPr>
              <a:t>cout</a:t>
            </a:r>
            <a:r>
              <a:rPr lang="en-US" sz="1800" dirty="0">
                <a:latin typeface="Calibri"/>
              </a:rPr>
              <a:t>&lt;&lt;" Minutes : "&lt;&lt;min &lt;&lt;</a:t>
            </a:r>
            <a:r>
              <a:rPr lang="en-US" sz="1800" dirty="0" err="1">
                <a:latin typeface="Calibri"/>
              </a:rPr>
              <a:t>endl</a:t>
            </a:r>
            <a:r>
              <a:rPr lang="en-US" sz="1800" dirty="0">
                <a:latin typeface="Calibri"/>
              </a:rPr>
              <a:t> </a:t>
            </a:r>
            <a:r>
              <a:rPr lang="en-US" sz="1800" dirty="0" smtClean="0">
                <a:latin typeface="Calibri"/>
              </a:rPr>
              <a:t>;</a:t>
            </a:r>
          </a:p>
          <a:p>
            <a:r>
              <a:rPr lang="en-US" sz="1800" dirty="0" smtClean="0">
                <a:latin typeface="Calibri"/>
              </a:rPr>
              <a:t>}</a:t>
            </a:r>
            <a:endParaRPr lang="en-US" sz="1800" dirty="0">
              <a:latin typeface="Calibri"/>
            </a:endParaRP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408</Words>
  <Application>Microsoft Office PowerPoint</Application>
  <PresentationFormat>On-screen Show (16:9)</PresentationFormat>
  <Paragraphs>277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70</cp:revision>
  <dcterms:modified xsi:type="dcterms:W3CDTF">2021-03-30T12:55:08Z</dcterms:modified>
</cp:coreProperties>
</file>