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36" r:id="rId3"/>
    <p:sldId id="312" r:id="rId4"/>
    <p:sldId id="260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13" r:id="rId15"/>
    <p:sldId id="353" r:id="rId16"/>
    <p:sldId id="354" r:id="rId17"/>
    <p:sldId id="316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479" dt="2021-01-31T05:55:42.550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87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338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2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82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41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73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524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14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77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68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41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28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9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Test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 dirty="0">
                <a:latin typeface="Calibri"/>
              </a:rPr>
              <a:t>  </a:t>
            </a:r>
            <a:r>
              <a:rPr lang="en" sz="1800">
                <a:latin typeface="Calibri"/>
              </a:rPr>
              <a:t> Which of the following features must be supported by any programming language to </a:t>
            </a:r>
            <a:r>
              <a:rPr lang="en" sz="1800" dirty="0">
                <a:latin typeface="Calibri"/>
              </a:rPr>
              <a:t>become a pure object-oriented programming language?</a:t>
            </a: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Encapsulation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Inheritance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Polymorphism</a:t>
            </a:r>
            <a:endParaRPr lang="en-US" sz="1800">
              <a:latin typeface="Calibri"/>
            </a:endParaRP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All of the above</a:t>
            </a:r>
            <a:endParaRPr lang="en">
              <a:latin typeface="Calibri"/>
            </a:endParaRPr>
          </a:p>
          <a:p>
            <a:endParaRPr lang="en" sz="1800" b="1" dirty="0">
              <a:latin typeface="Calibri"/>
            </a:endParaRPr>
          </a:p>
          <a:p>
            <a:endParaRPr lang="en" sz="1800" b="1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/>
          </a:p>
          <a:p>
            <a:r>
              <a:rPr lang="en" sz="1800" b="1" dirty="0">
                <a:latin typeface="Calibri"/>
                <a:cs typeface="Calibri"/>
              </a:rPr>
              <a:t>  </a:t>
            </a:r>
            <a:r>
              <a:rPr lang="en" sz="1800">
                <a:latin typeface="Calibri"/>
                <a:cs typeface="Calibri"/>
              </a:rPr>
              <a:t> Which of the following features must be supported by any programming language to become a pure object-oriented programming language?</a:t>
            </a:r>
            <a:endParaRPr lang="en-US" sz="1800" dirty="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Encapsulation</a:t>
            </a:r>
            <a:endParaRPr lang="en-US" sz="1800" dirty="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Inheritance</a:t>
            </a:r>
            <a:endParaRPr lang="en-US" sz="1800" dirty="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Polymorphism</a:t>
            </a:r>
            <a:endParaRPr lang="en-US" sz="1800" dirty="0"/>
          </a:p>
          <a:p>
            <a:pPr marL="342900" indent="-342900">
              <a:buAutoNum type="arabicPeriod"/>
            </a:pPr>
            <a:endParaRPr lang="en" sz="18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" sz="1800" b="1">
                <a:solidFill>
                  <a:srgbClr val="FF0000"/>
                </a:solidFill>
                <a:latin typeface="Calibri"/>
                <a:cs typeface="Calibri"/>
              </a:rPr>
              <a:t>All of the above</a:t>
            </a:r>
            <a:endParaRPr lang="en" sz="1800" b="1" dirty="0">
              <a:solidFill>
                <a:srgbClr val="FF0000"/>
              </a:solidFill>
            </a:endParaRPr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r>
              <a:rPr lang="en" sz="1800" b="1" dirty="0">
                <a:latin typeface="Calibri"/>
                <a:cs typeface="Calibri"/>
              </a:rPr>
              <a:t> </a:t>
            </a:r>
            <a:r>
              <a:rPr lang="en" sz="1800" b="1">
                <a:latin typeface="Calibri"/>
              </a:rPr>
              <a:t>Which of the following refers to characteristics of an array?</a:t>
            </a:r>
          </a:p>
          <a:p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An array is a set of similar data items.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An array is a set of distinct data items.</a:t>
            </a:r>
            <a:endParaRPr lang="en-US" sz="1800">
              <a:latin typeface="Calibri"/>
            </a:endParaRP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An array can hold different types of datatypes.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None of the above</a:t>
            </a:r>
          </a:p>
          <a:p>
            <a:endParaRPr lang="en" sz="1800" b="1" dirty="0">
              <a:latin typeface="Calibri"/>
              <a:cs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sz="1800" dirty="0"/>
            </a:br>
            <a:br>
              <a:rPr lang="en-US" sz="1800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>
              <a:latin typeface="Calibri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>
              <a:latin typeface="Calibri"/>
            </a:endParaRPr>
          </a:p>
          <a:p>
            <a:endParaRPr lang="en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1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/>
          </a:p>
          <a:p>
            <a:r>
              <a:rPr lang="en" sz="1800" b="1" dirty="0">
                <a:latin typeface="Calibri"/>
                <a:cs typeface="Calibri"/>
              </a:rPr>
              <a:t>    </a:t>
            </a:r>
            <a:r>
              <a:rPr lang="en" sz="1800" b="1">
                <a:latin typeface="Calibri"/>
                <a:cs typeface="Calibri"/>
              </a:rPr>
              <a:t>Which of the following refers to characteristics of an array?</a:t>
            </a:r>
            <a:endParaRPr lang="en-US" sz="1800" b="1"/>
          </a:p>
          <a:p>
            <a:endParaRPr lang="en" sz="1800" dirty="0"/>
          </a:p>
          <a:p>
            <a:pPr marL="342900" indent="-342900">
              <a:buAutoNum type="arabicPeriod"/>
            </a:pPr>
            <a:r>
              <a:rPr lang="en" sz="1800" b="1">
                <a:solidFill>
                  <a:srgbClr val="FF0000"/>
                </a:solidFill>
                <a:latin typeface="Calibri"/>
                <a:cs typeface="Calibri"/>
              </a:rPr>
              <a:t>An array is a set of similar data items.</a:t>
            </a:r>
            <a:endParaRPr lang="en-US" sz="1800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An array is a set of distinct data items.</a:t>
            </a:r>
            <a:endParaRPr lang="en-US" sz="180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An array can hold different types of datatypes.</a:t>
            </a:r>
            <a:endParaRPr lang="en-US" sz="180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None of the above</a:t>
            </a:r>
            <a:endParaRPr lang="en"/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7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b="1">
                <a:solidFill>
                  <a:srgbClr val="FFFFFF"/>
                </a:solidFill>
                <a:latin typeface="Calibri"/>
                <a:cs typeface="Calibri"/>
              </a:rPr>
              <a:t>Practice Questions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sz="1800" b="1">
                <a:latin typeface="Calibri"/>
                <a:cs typeface="Calibri"/>
              </a:rPr>
              <a:t>What is pointers and why we use  pointers in c++ explain  with code.</a:t>
            </a:r>
            <a:endParaRPr lang="en-US" sz="1800">
              <a:latin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" sz="1800" b="1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sz="1800" b="1">
                <a:latin typeface="Calibri"/>
                <a:cs typeface="Calibri"/>
              </a:rPr>
              <a:t>What is difference between enum,union and structure.</a:t>
            </a: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" sz="1800" b="1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sz="1800" b="1">
                <a:latin typeface="Calibri"/>
                <a:cs typeface="Calibri"/>
              </a:rPr>
              <a:t>Take your name as an input from the user and count the number of vowels in your name.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sz="1800" b="1">
                <a:latin typeface="Calibri"/>
                <a:cs typeface="Calibri"/>
              </a:rPr>
              <a:t>Why c++ is called object oriented programming language explain in details</a:t>
            </a: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sz="1800" b="1">
                <a:latin typeface="Calibri"/>
                <a:cs typeface="Calibri"/>
              </a:rPr>
              <a:t>Declare an arrary and print all the even,odd ,negative and positive numbers in an array.</a:t>
            </a: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9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b="1">
                <a:solidFill>
                  <a:srgbClr val="FFFFFF"/>
                </a:solidFill>
                <a:latin typeface="Calibri"/>
                <a:cs typeface="Calibri"/>
              </a:rPr>
              <a:t>Coding Questions 1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1.Write a program in  C++ to find the maximum and minimum element in an array. </a:t>
            </a:r>
            <a:endParaRPr lang="en-US" sz="1800">
              <a:latin typeface="Calibri"/>
            </a:endParaRPr>
          </a:p>
          <a:p>
            <a:pPr>
              <a:buChar char="•"/>
            </a:pPr>
            <a:endParaRPr lang="en"/>
          </a:p>
          <a:p>
            <a:r>
              <a:rPr lang="en" sz="1800"/>
              <a:t>   Input: int arr[]={2,3,-1,4,6,-9} </a:t>
            </a:r>
            <a:endParaRPr lang="en"/>
          </a:p>
          <a:p>
            <a:pPr>
              <a:buChar char="•"/>
            </a:pPr>
            <a:endParaRPr lang="en"/>
          </a:p>
          <a:p>
            <a:r>
              <a:rPr lang="en" sz="1800"/>
              <a:t>   Output:</a:t>
            </a:r>
            <a:endParaRPr lang="en"/>
          </a:p>
          <a:p>
            <a:endParaRPr lang="en" sz="1800" dirty="0"/>
          </a:p>
          <a:p>
            <a:r>
              <a:rPr lang="en" sz="1800"/>
              <a:t>     maxElement:-     6 </a:t>
            </a:r>
            <a:endParaRPr lang="en"/>
          </a:p>
          <a:p>
            <a:pPr>
              <a:buChar char="•"/>
            </a:pPr>
            <a:endParaRPr lang="en"/>
          </a:p>
          <a:p>
            <a:pPr>
              <a:lnSpc>
                <a:spcPct val="150000"/>
              </a:lnSpc>
            </a:pPr>
            <a:r>
              <a:rPr lang="en" sz="1800"/>
              <a:t>     minElement:-     -9</a:t>
            </a:r>
            <a:endParaRPr lang="en"/>
          </a:p>
          <a:p>
            <a:pPr>
              <a:lnSpc>
                <a:spcPct val="150000"/>
              </a:lnSpc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b="1">
                <a:solidFill>
                  <a:srgbClr val="FFFFFF"/>
                </a:solidFill>
                <a:latin typeface="Calibri"/>
                <a:cs typeface="Calibri"/>
              </a:rPr>
              <a:t>Coding Questions 2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45740"/>
            <a:ext cx="8952289" cy="39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2.Write a program for a simple c++ calculator which have different functions for </a:t>
            </a:r>
            <a:r>
              <a:rPr lang="en" sz="1800" dirty="0"/>
              <a:t>different operations. Make a menu base selection screen using switch statement. Ever operation should have its own function. This code may also be use as a mini project to start. </a:t>
            </a:r>
            <a:endParaRPr lang="en-US"/>
          </a:p>
          <a:p>
            <a:endParaRPr lang="en" sz="1800" dirty="0"/>
          </a:p>
          <a:p>
            <a:r>
              <a:rPr lang="en" sz="1800"/>
              <a:t>Calculator should have following operations. </a:t>
            </a:r>
            <a:endParaRPr lang="en"/>
          </a:p>
          <a:p>
            <a:endParaRPr lang="en"/>
          </a:p>
          <a:p>
            <a:endParaRPr lang="en"/>
          </a:p>
          <a:p>
            <a:r>
              <a:rPr lang="en" sz="1800"/>
              <a:t>Addition </a:t>
            </a:r>
            <a:endParaRPr lang="en"/>
          </a:p>
          <a:p>
            <a:r>
              <a:rPr lang="en" sz="1800"/>
              <a:t>Subtraction </a:t>
            </a:r>
            <a:endParaRPr lang="en"/>
          </a:p>
          <a:p>
            <a:r>
              <a:rPr lang="en" sz="1800"/>
              <a:t>Multiplication </a:t>
            </a:r>
            <a:endParaRPr lang="en"/>
          </a:p>
          <a:p>
            <a:r>
              <a:rPr lang="en" sz="1800"/>
              <a:t>Division </a:t>
            </a:r>
            <a:endParaRPr lang="en"/>
          </a:p>
          <a:p>
            <a:r>
              <a:rPr lang="en" sz="1800"/>
              <a:t>Square root </a:t>
            </a:r>
            <a:endParaRPr lang="en"/>
          </a:p>
          <a:p>
            <a:r>
              <a:rPr lang="en" sz="1800"/>
              <a:t>Factorial </a:t>
            </a:r>
            <a:endParaRPr lang="en"/>
          </a:p>
          <a:p>
            <a:r>
              <a:rPr lang="en" sz="1800"/>
              <a:t>Exponential </a:t>
            </a:r>
            <a:endParaRPr lang="en"/>
          </a:p>
          <a:p>
            <a:pPr>
              <a:lnSpc>
                <a:spcPct val="150000"/>
              </a:lnSpc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9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>
                <a:latin typeface="Calibri"/>
                <a:ea typeface="Calibri"/>
                <a:cs typeface="Calibri"/>
              </a:rPr>
              <a:t>MCQ Question's (1 marks each )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>
                <a:latin typeface="Calibri"/>
                <a:cs typeface="Calibri"/>
              </a:rPr>
              <a:t>Short answer type questions(3 marks each)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>
                <a:latin typeface="Calibri"/>
                <a:cs typeface="Calibri"/>
              </a:rPr>
              <a:t>Coding Question (5 marks each)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6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>
                <a:latin typeface="Calibri"/>
              </a:rPr>
              <a:t> Which of the following is the correct syntax to print the message in C++ language?</a:t>
            </a:r>
          </a:p>
          <a:p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cout &lt;&lt;"Hello world!";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Cout &lt;&lt; Hello world! 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Out &lt;&lt;"Hello world!;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None of the above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Solution 1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>
                <a:latin typeface="Calibri"/>
              </a:rPr>
              <a:t> Which of the following is the correct syntax to print the message in C++ language?</a:t>
            </a:r>
          </a:p>
          <a:p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 b="1">
                <a:solidFill>
                  <a:srgbClr val="FF0000"/>
                </a:solidFill>
                <a:latin typeface="Calibri"/>
              </a:rPr>
              <a:t>cout &lt;&lt;"Hello world!";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Cout &lt;&lt; Hello world! 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Out &lt;&lt;"Hello world!;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None of the above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4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 dirty="0">
                <a:latin typeface="Calibri"/>
              </a:rPr>
              <a:t>  Which of the following is the correct identifier?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$var_name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VAR_123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varname@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None of the above</a:t>
            </a:r>
            <a:endParaRPr lang="en">
              <a:latin typeface="Calibri"/>
            </a:endParaRPr>
          </a:p>
          <a:p>
            <a:endParaRPr lang="en" sz="1800" b="1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5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 dirty="0">
                <a:latin typeface="Calibri"/>
              </a:rPr>
              <a:t>  Which of the following is the correct identifier?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$var_name</a:t>
            </a:r>
          </a:p>
          <a:p>
            <a:pPr marL="342900" indent="-342900">
              <a:buAutoNum type="arabicPeriod"/>
            </a:pPr>
            <a:endParaRPr lang="en" sz="1800" b="1" dirty="0">
              <a:solidFill>
                <a:srgbClr val="FF0000"/>
              </a:solidFill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 b="1">
                <a:solidFill>
                  <a:srgbClr val="FF0000"/>
                </a:solidFill>
                <a:latin typeface="Calibri"/>
              </a:rPr>
              <a:t>VAR_123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varname@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None of the above</a:t>
            </a:r>
            <a:endParaRPr lang="en">
              <a:latin typeface="Calibri"/>
            </a:endParaRPr>
          </a:p>
          <a:p>
            <a:endParaRPr lang="en" sz="1800" b="1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9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>
                <a:latin typeface="Calibri"/>
              </a:rPr>
              <a:t>Which of the following is the address operator?</a:t>
            </a: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@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#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&amp;</a:t>
            </a:r>
          </a:p>
          <a:p>
            <a:pPr marL="342900" indent="-342900">
              <a:buAutoNum type="arabicPeriod"/>
            </a:pPr>
            <a:endParaRPr lang="en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latin typeface="Calibri"/>
              </a:rPr>
              <a:t>%</a:t>
            </a:r>
          </a:p>
          <a:p>
            <a:endParaRPr lang="en" sz="1800" b="1" dirty="0">
              <a:latin typeface="Calibri"/>
            </a:endParaRPr>
          </a:p>
          <a:p>
            <a:endParaRPr lang="en" sz="1800" b="1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5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b="1" dirty="0">
              <a:latin typeface="Calibri"/>
            </a:endParaRPr>
          </a:p>
          <a:p>
            <a:r>
              <a:rPr lang="en" sz="1800" b="1" dirty="0">
                <a:latin typeface="Calibri"/>
              </a:rPr>
              <a:t>  </a:t>
            </a:r>
            <a:r>
              <a:rPr lang="en" sz="1800" b="1">
                <a:latin typeface="Calibri"/>
                <a:cs typeface="Calibri"/>
              </a:rPr>
              <a:t>Which of the following is the address operator?</a:t>
            </a:r>
            <a:endParaRPr lang="en-US" sz="1800">
              <a:cs typeface="Calibri"/>
            </a:endParaRPr>
          </a:p>
          <a:p>
            <a:endParaRPr lang="en" sz="1800" dirty="0"/>
          </a:p>
          <a:p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@</a:t>
            </a:r>
            <a:endParaRPr lang="en-US" sz="180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#</a:t>
            </a:r>
            <a:endParaRPr lang="en-US" sz="1800"/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 b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endParaRPr lang="en-US" sz="1800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" sz="1800" dirty="0"/>
          </a:p>
          <a:p>
            <a:pPr marL="342900" indent="-342900">
              <a:buAutoNum type="arabicPeriod"/>
            </a:pPr>
            <a:r>
              <a:rPr lang="en" sz="1800">
                <a:latin typeface="Calibri"/>
                <a:cs typeface="Calibri"/>
              </a:rPr>
              <a:t>%</a:t>
            </a:r>
            <a:endParaRPr lang="en"/>
          </a:p>
          <a:p>
            <a:endParaRPr lang="en" sz="1800" b="1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46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PowerPoint Presentation</vt:lpstr>
      <vt:lpstr>MCQ 1</vt:lpstr>
      <vt:lpstr>Solution 1</vt:lpstr>
      <vt:lpstr>MCQ 2</vt:lpstr>
      <vt:lpstr>Solution</vt:lpstr>
      <vt:lpstr>MCQ 3</vt:lpstr>
      <vt:lpstr>Solution</vt:lpstr>
      <vt:lpstr>MCQ 4</vt:lpstr>
      <vt:lpstr>Solution</vt:lpstr>
      <vt:lpstr>MCQ 5</vt:lpstr>
      <vt:lpstr>Solution</vt:lpstr>
      <vt:lpstr>Practice Questions</vt:lpstr>
      <vt:lpstr>Coding Questions 1</vt:lpstr>
      <vt:lpstr>Coding Questions 2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1787</cp:revision>
  <dcterms:modified xsi:type="dcterms:W3CDTF">2021-01-31T05:56:00Z</dcterms:modified>
</cp:coreProperties>
</file>