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294" r:id="rId21"/>
    <p:sldId id="29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6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370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2D9052-DA56-4630-BE36-AB8167995E78}"/>
              </a:ext>
            </a:extLst>
          </p:cNvPr>
          <p:cNvSpPr txBox="1"/>
          <p:nvPr/>
        </p:nvSpPr>
        <p:spPr>
          <a:xfrm>
            <a:off x="142504" y="2249983"/>
            <a:ext cx="44546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: </a:t>
            </a:r>
            <a:r>
              <a:rPr lang="en-US" sz="2000" dirty="0" smtClean="0"/>
              <a:t>STL Day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bool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compare_function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j)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return i &gt; j;    // return 1 if i&gt;j else 0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main()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a2[] = { 4,3,6,5,6,8,4,3,6 };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sort(a2,a2+9,compare_function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);  // sorts a2 in descending order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/* here we have used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compare_function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which uses operator(&gt;),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that result into sorting in descending order */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/*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compare_function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is also used to sort non-numeric elements such as*/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for(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i=0;i&lt;9; i++)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a2[i] &lt;&lt;" ";   // for printing an vector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Sorting Algorithm- example 3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5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bool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compare_string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(string i, string j)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return 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i.size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() &lt;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j.size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());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main()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string s[]={"a" , "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abc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", "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ab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" , "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abcde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"};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sort(s,s+4,compare_string);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/* now s is "a","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ab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","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abc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","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abcde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"  */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for(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i=0;i&lt;4; i++)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s[i] &lt;&lt;" ";   // for printing an array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}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Sorting Algorithm- example 4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2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method : This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function of the STL, returns true if the given range is sorted.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There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are two version of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() :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start_iterator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 : Checks the range defined by iterators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start_iterator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in ascending order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start_iterator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compare_function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 : It also checks the given range but you can define how the sorting must be done.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Sorting Algorithm- </a:t>
            </a:r>
            <a:r>
              <a:rPr lang="en-US" sz="2400" b="1" dirty="0" err="1" smtClean="0">
                <a:solidFill>
                  <a:srgbClr val="FFFFFF"/>
                </a:solidFill>
                <a:latin typeface="Calibri"/>
                <a:cs typeface="Calibri"/>
              </a:rPr>
              <a:t>is_sorted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8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method : This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function of the STL, returns true if the given range is sorted.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There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are two version of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() :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start_iterator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 : Checks the range defined by iterators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start_iterator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in ascending order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start_iterator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compare_function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 : It also checks the given range but you can define how the sorting must be done.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Sorting Algorithm- </a:t>
            </a:r>
            <a:r>
              <a:rPr lang="en-US" sz="2400" b="1" dirty="0" err="1" smtClean="0">
                <a:solidFill>
                  <a:srgbClr val="FFFFFF"/>
                </a:solidFill>
                <a:latin typeface="Calibri"/>
                <a:cs typeface="Calibri"/>
              </a:rPr>
              <a:t>is_sorted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6" y="671320"/>
            <a:ext cx="4476144" cy="4379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#include&lt;algorithm&gt;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#include&lt;vector&gt;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a[5] = {1,5,8,4,2};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(a, a+5);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/* prints 0 , Boolean false  */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vector&lt;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 v1;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v1.push_back(8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v1.push_back(4);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v1.push_back(5);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v1.push_back(1);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Sorting Algorithm- </a:t>
            </a:r>
            <a:r>
              <a:rPr lang="en-US" sz="2400" b="1" dirty="0" err="1" smtClean="0">
                <a:solidFill>
                  <a:srgbClr val="FFFFFF"/>
                </a:solidFill>
                <a:latin typeface="Calibri"/>
                <a:cs typeface="Calibri"/>
              </a:rPr>
              <a:t>is_sorted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100;p19"/>
          <p:cNvSpPr txBox="1"/>
          <p:nvPr/>
        </p:nvSpPr>
        <p:spPr>
          <a:xfrm>
            <a:off x="4572000" y="671320"/>
            <a:ext cx="4476144" cy="4379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/*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now the vector v1 is 8,4,5,1 */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v1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.begin()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v1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.end()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/* prints 0 */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sort(v1.begin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()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v1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.end()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);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/*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sorts the vector v1 */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v1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.begin()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v1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.end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());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/* prints 1 , as vector v1 is sorted */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>
                <a:latin typeface="Calibri" pitchFamily="34" charset="0"/>
                <a:cs typeface="Calibri" pitchFamily="34" charset="0"/>
              </a:rPr>
            </a:b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2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6" y="671320"/>
            <a:ext cx="8953436" cy="4379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which of the following is true in case of Sorting algorithm in STL?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1. Sort(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i,j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 will sort the elements within range i to j where i and j are called iterators.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2.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i,j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 will return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boolean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value if the list within the given range is sorted or not.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 is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 is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Both are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Both are false.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9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6" y="671320"/>
            <a:ext cx="8953436" cy="4379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which of the following is true in case of Sorting algorithm in STL?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1. Sort(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i,j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 will sort the elements within range i to j where i and j are called iterators.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2.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i,j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 will return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boolean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value if the list within the given range is sorted or not.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 is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 is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Both are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Both are false.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6" y="671320"/>
            <a:ext cx="8953436" cy="4379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which of the following is true in case of Sorting algorithm in STL?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Sort function will always sort the elements in ascending order by default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Sort function can be modified to get descending order of elements.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 is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 is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Both are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Both are false.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6" y="671320"/>
            <a:ext cx="8953436" cy="4379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which of the following is true in case of Sorting algorithm in STL?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Sort function will always sort the elements in ascending order by default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Sort function can be modified to get descending order of elements.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 is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 is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Both are true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Both are false.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1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6" y="671320"/>
            <a:ext cx="8953436" cy="4379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Create an vector/array of 10 strings , write your own compare function to sort an array. Use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is_sorted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function to check the sorted status. Print the sorted </a:t>
            </a:r>
            <a:r>
              <a:rPr lang="en-US" sz="2000" smtClean="0">
                <a:latin typeface="Calibri" pitchFamily="34" charset="0"/>
                <a:cs typeface="Calibri" pitchFamily="34" charset="0"/>
              </a:rPr>
              <a:t>array before and after sorting.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Assignment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iterators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Container - List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xmlns="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</a:t>
            </a: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–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Algorithms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2000" dirty="0" smtClean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xmlns="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STL provide different types of algorithms that can be implemented upon any of the container with the help of iterators.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Thus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now we don’t have to define complex algorithm instead we just use the built in functions provided by the algorithm library in STL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Algorithm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functions provided by algorithm library works on the iterators, not on the containers. Thus one algorithm function can be used on any type of container.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Use of algorithms from STL saves time, effort, code and are very reliable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There are many algorithm in algorithm library such as sorting algorithm, searching algorithm, numeric algorithm etc. Out of which we will study only sorting algorithm.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STL Algorithms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2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We will be studying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about two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methods under Sorting Algorithms, namely: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sort</a:t>
            </a:r>
          </a:p>
          <a:p>
            <a:pPr lvl="1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is_sorted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Note: earlier sort() function that we learnt was working with containers. This sorting algorithm will work on 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, string ,range of elements. You cannot directly apply sort function like 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list.sort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() here.</a:t>
            </a:r>
          </a:p>
          <a:p>
            <a:pPr lvl="1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Sorting Algorithm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4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sort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method: This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function of the STL, sorts the contents of the given range.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There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are two version of sort() 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sort(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start_iterator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) : sorts the range defined by iterators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start_iterator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in ascending order.</a:t>
            </a:r>
          </a:p>
          <a:p>
            <a:pPr lvl="1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sort(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start_iterator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end_iterator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compare_function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 : this also sorts the given range but you can define how the sorting should be done by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compare_function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Sorting Algorithm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7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#include&lt;algorithm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&gt; //always include while using algorithm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#include&lt;vector&gt;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arr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[5] = {1,5,8,4,2};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sort(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arr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, arr+5);    // sorts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arr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[0] to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arr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[4] in ascending order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/* now the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arr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is 1,2,4,5,8  */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 for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i=0;i&lt;5;i++)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arr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[i]&lt;&lt;" ";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Sorting Algorithm- example 1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3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vector&lt;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 v1;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v1.push_back(8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v1.push_back(4);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v1.push_back(5);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v1.push_back(1);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/*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now the vector v1 is 8,4,5,1 */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vector&lt;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&gt;::iterator i, j;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i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= v1.begin();   // i now points to beginning of the vector v1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j = v1.end();     // j now points to end of the vector v1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sort(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i,j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);      //sort(v1.begin() , v1.end() ) can also be used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/* now the vector v1 is 1,4,5,8 */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for(i = v1.begin(); i != v1.end(); i++)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*i &lt;&lt;" ";   // for printing the vector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Sorting Algorithm- example 2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84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1249</Words>
  <Application>Microsoft Office PowerPoint</Application>
  <PresentationFormat>On-screen Show (16:9)</PresentationFormat>
  <Paragraphs>224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BLACKSTORM</dc:creator>
  <cp:lastModifiedBy>lenovo</cp:lastModifiedBy>
  <cp:revision>639</cp:revision>
  <dcterms:modified xsi:type="dcterms:W3CDTF">2021-04-30T12:33:36Z</dcterms:modified>
</cp:coreProperties>
</file>