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1064F-5134-4EA9-A40A-7EE987DAB9D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F09EE-5B1B-4814-BBD6-71CC916EF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3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411414-9EAB-4566-9144-FF13F951DA8A}" type="datetime1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IN"/>
              <a:t>SimplyFlu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4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367E-FAB4-4F1A-A1FF-1B49126A6DB2}" type="datetime1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SimplyFlu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8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06FC-C650-43B6-B5C0-092CF54BA062}" type="datetime1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SimplyFlu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3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08AE-FB4C-472D-B067-4A7E83FE4620}" type="datetime1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SimplyFlu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9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212-7791-43DF-A796-642ED75480BE}" type="datetime1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SimplyFlu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7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9CCA-DC4B-4A57-B824-369949A85D81}" type="datetime1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SimplyFlu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9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F00E-F33F-43E6-8279-5FBA879ADB91}" type="datetime1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SimplyFlu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2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A022-AB5C-4F87-9DCD-F85ED60FA614}" type="datetime1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SimplyFlu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8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6A44-9ABC-4247-BE69-4645C58E61CF}" type="datetime1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SimplyFlu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B7F5-BDC2-4BF9-A506-0F94A30B16BE}" type="datetime1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SimplyFlu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37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E9FE45E-F792-48E2-8C27-5777DAD57F0E}" type="datetime1">
              <a:rPr lang="en-IN" smtClean="0"/>
              <a:t>23-06-2025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IN"/>
              <a:t>SimplyFlu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B21F13B-74BA-4DB4-AC92-867E6C0A984B}" type="datetime1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IN"/>
              <a:t>SimplyFlu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DF37E2-802D-44AB-A783-3060D9397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6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2012-CB40-1CD5-B5E7-24EBC0E58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SimplyFly – Air Ticket 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80A66-37BB-8F5E-0C82-FC37E31E3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VIKASHINI 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 : Javeed Mohammed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Husnuddin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3C0E-2039-7741-A194-6487F252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4" y="2842683"/>
            <a:ext cx="10772775" cy="16581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910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8FF5-D9FB-47F9-1F9C-71083185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CDEA-F4BA-8734-A4EC-3D5C7E028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457" y="2249805"/>
            <a:ext cx="9400794" cy="3766185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SimplyFly is a full-stack flight booking management system built with Angular and Spring Boot. It features role-based login for Admins, Users and Flight Owners. Core functionalities include booking flights, managing routes, creating flights and user-specific dashboards. The system uses JWT for secure authentication and MySQL for data storage.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30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92A7-4C16-EBCE-0F61-32E48F20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2822-0079-7D00-7289-C58CFD48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Angular, Bootstrap, CSS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:Spring Boot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Communication : RESTful APIs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Containerization: Docker</a:t>
            </a:r>
          </a:p>
        </p:txBody>
      </p:sp>
    </p:spTree>
    <p:extLst>
      <p:ext uri="{BB962C8B-B14F-4D97-AF65-F5344CB8AC3E}">
        <p14:creationId xmlns:p14="http://schemas.microsoft.com/office/powerpoint/2010/main" val="306124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4CD8-FDC0-937D-978E-334A54A6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B7A4E-F432-4E75-6CA4-A1D6A0E07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1" y="2011363"/>
            <a:ext cx="6697132" cy="3767137"/>
          </a:xfrm>
        </p:spPr>
      </p:pic>
    </p:spTree>
    <p:extLst>
      <p:ext uri="{BB962C8B-B14F-4D97-AF65-F5344CB8AC3E}">
        <p14:creationId xmlns:p14="http://schemas.microsoft.com/office/powerpoint/2010/main" val="57269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C489E-3F57-0AB2-3943-4EB163A5C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61C5-C25E-953D-D7A1-4C6F1E2F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F68FF3-F34C-BC40-F63B-4B470EDF5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1" y="2011363"/>
            <a:ext cx="6697132" cy="3767137"/>
          </a:xfrm>
        </p:spPr>
      </p:pic>
    </p:spTree>
    <p:extLst>
      <p:ext uri="{BB962C8B-B14F-4D97-AF65-F5344CB8AC3E}">
        <p14:creationId xmlns:p14="http://schemas.microsoft.com/office/powerpoint/2010/main" val="88315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9845-3FFD-5243-5593-73A3837D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2D8-6B2E-93A5-0D6A-8170FDEE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9DE177-7DC7-D02D-4593-48DEEF170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1" y="2011363"/>
            <a:ext cx="6697132" cy="3767137"/>
          </a:xfrm>
        </p:spPr>
      </p:pic>
    </p:spTree>
    <p:extLst>
      <p:ext uri="{BB962C8B-B14F-4D97-AF65-F5344CB8AC3E}">
        <p14:creationId xmlns:p14="http://schemas.microsoft.com/office/powerpoint/2010/main" val="42355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5E373-514B-AF29-F0AE-253ADB556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96FE-CE4F-B7B5-A781-07E0344D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C6AC5C-0F8C-D3EF-E476-A0B15910E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1" y="2011363"/>
            <a:ext cx="6697132" cy="3767137"/>
          </a:xfrm>
        </p:spPr>
      </p:pic>
    </p:spTree>
    <p:extLst>
      <p:ext uri="{BB962C8B-B14F-4D97-AF65-F5344CB8AC3E}">
        <p14:creationId xmlns:p14="http://schemas.microsoft.com/office/powerpoint/2010/main" val="277817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FDD1C-B69F-4940-743C-A14DC53E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19FE-0785-0F29-5A62-9195AA9C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OWNER DASHBOARD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9D0088-3978-EB1B-CA46-CAF5AEE0E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1" y="2011363"/>
            <a:ext cx="6697132" cy="3767137"/>
          </a:xfrm>
        </p:spPr>
      </p:pic>
    </p:spTree>
    <p:extLst>
      <p:ext uri="{BB962C8B-B14F-4D97-AF65-F5344CB8AC3E}">
        <p14:creationId xmlns:p14="http://schemas.microsoft.com/office/powerpoint/2010/main" val="410391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613D7-8CEB-27D5-0A89-D08687678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4F9E-A553-D9D8-DD05-1CAEBDC6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4023D-6A22-2C6E-5AF6-0EA4BCEA7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71" y="2011363"/>
            <a:ext cx="6697132" cy="3767137"/>
          </a:xfrm>
        </p:spPr>
      </p:pic>
    </p:spTree>
    <p:extLst>
      <p:ext uri="{BB962C8B-B14F-4D97-AF65-F5344CB8AC3E}">
        <p14:creationId xmlns:p14="http://schemas.microsoft.com/office/powerpoint/2010/main" val="17489950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</TotalTime>
  <Words>115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Metropolitan</vt:lpstr>
      <vt:lpstr>SimplyFly – Air Ticket Booking System</vt:lpstr>
      <vt:lpstr>SimplyFly</vt:lpstr>
      <vt:lpstr>Technologies Used</vt:lpstr>
      <vt:lpstr>HOME PAGE</vt:lpstr>
      <vt:lpstr>LOGIN PAGE</vt:lpstr>
      <vt:lpstr>REGISTER PAGE</vt:lpstr>
      <vt:lpstr>USER DASHBOARD PAGE</vt:lpstr>
      <vt:lpstr>FLIGHT OWNER DASHBOARD PAGE</vt:lpstr>
      <vt:lpstr>ADMIN DASHBOARD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Prasath</dc:creator>
  <cp:lastModifiedBy>Ravi Prasath</cp:lastModifiedBy>
  <cp:revision>8</cp:revision>
  <dcterms:created xsi:type="dcterms:W3CDTF">2025-06-23T00:22:57Z</dcterms:created>
  <dcterms:modified xsi:type="dcterms:W3CDTF">2025-06-23T04:45:39Z</dcterms:modified>
</cp:coreProperties>
</file>