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58" r:id="rId5"/>
    <p:sldId id="275" r:id="rId6"/>
    <p:sldId id="279" r:id="rId7"/>
    <p:sldId id="283" r:id="rId8"/>
    <p:sldId id="284" r:id="rId9"/>
    <p:sldId id="271" r:id="rId10"/>
    <p:sldId id="280" r:id="rId11"/>
    <p:sldId id="281" r:id="rId12"/>
    <p:sldId id="282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6791" y="889380"/>
            <a:ext cx="7449184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683" y="1154112"/>
            <a:ext cx="8314055" cy="191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333500"/>
            <a:ext cx="12954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4886325"/>
            <a:ext cx="102870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454" y="935338"/>
            <a:ext cx="9272905" cy="609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40410" algn="ctr">
              <a:lnSpc>
                <a:spcPts val="2610"/>
              </a:lnSpc>
            </a:pP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ULCER 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</a:t>
            </a:r>
            <a:r>
              <a:rPr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9615" algn="ctr">
              <a:lnSpc>
                <a:spcPts val="2865"/>
              </a:lnSpc>
            </a:pP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4645660" algn="l"/>
              </a:tabLst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1295">
              <a:lnSpc>
                <a:spcPct val="100000"/>
              </a:lnSpc>
            </a:pP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1295">
              <a:lnSpc>
                <a:spcPct val="100000"/>
              </a:lnSpc>
              <a:spcBef>
                <a:spcPts val="15"/>
              </a:spcBef>
            </a:pP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sz="18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5330" algn="r">
              <a:lnSpc>
                <a:spcPct val="100000"/>
              </a:lnSpc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-2" y="9525"/>
            <a:ext cx="12192000" cy="6848475"/>
            <a:chOff x="0" y="9524"/>
            <a:chExt cx="12192000" cy="6848475"/>
          </a:xfrm>
        </p:grpSpPr>
        <p:sp>
          <p:nvSpPr>
            <p:cNvPr id="6" name="object 6"/>
            <p:cNvSpPr/>
            <p:nvPr/>
          </p:nvSpPr>
          <p:spPr>
            <a:xfrm>
              <a:off x="0" y="9524"/>
              <a:ext cx="12191999" cy="684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549" y="1333500"/>
              <a:ext cx="1295400" cy="1047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974" y="4886325"/>
              <a:ext cx="1028700" cy="1543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41605" y="3836351"/>
            <a:ext cx="1800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800" b="1" spc="-5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846" y="3836350"/>
            <a:ext cx="1291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1800" b="1" spc="-7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50920" y="895319"/>
            <a:ext cx="6654546" cy="372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5"/>
              </a:spcBef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KNITTING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MANAGEMENT SOFTWARE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3364" y="4233100"/>
            <a:ext cx="3526790" cy="1297728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lang="en-US" spc="-25" dirty="0">
                <a:latin typeface="Times New Roman"/>
                <a:cs typeface="Times New Roman"/>
              </a:rPr>
              <a:t> Sriram </a:t>
            </a:r>
            <a:r>
              <a:rPr lang="en-US" spc="-25" dirty="0" smtClean="0">
                <a:latin typeface="Times New Roman"/>
                <a:cs typeface="Times New Roman"/>
              </a:rPr>
              <a:t>S S</a:t>
            </a:r>
            <a:r>
              <a:rPr lang="en-US" sz="1800" spc="-2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25" dirty="0">
                <a:latin typeface="Times New Roman"/>
                <a:cs typeface="Times New Roman"/>
              </a:rPr>
              <a:t>2</a:t>
            </a:r>
            <a:r>
              <a:rPr lang="en-US" sz="1800" spc="-25" dirty="0">
                <a:latin typeface="Times New Roman"/>
                <a:cs typeface="Times New Roman"/>
              </a:rPr>
              <a:t>1</a:t>
            </a:r>
            <a:r>
              <a:rPr sz="1800" spc="-25" dirty="0">
                <a:latin typeface="Times New Roman"/>
                <a:cs typeface="Times New Roman"/>
              </a:rPr>
              <a:t>CSR</a:t>
            </a:r>
            <a:r>
              <a:rPr lang="en-IN" sz="1800" spc="-25" dirty="0">
                <a:latin typeface="Times New Roman"/>
                <a:cs typeface="Times New Roman"/>
              </a:rPr>
              <a:t>208</a:t>
            </a:r>
            <a:r>
              <a:rPr lang="en-IN" spc="-25" dirty="0">
                <a:latin typeface="Times New Roman"/>
                <a:cs typeface="Times New Roman"/>
              </a:rPr>
              <a:t>  </a:t>
            </a:r>
            <a:endParaRPr lang="en-IN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Vikash Narayanan M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lang="en-I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Poovarasan V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sz="1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SL267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4516" y="4219892"/>
            <a:ext cx="2520950" cy="854721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Mr.N.Aravindhraj,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IN" sz="1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Professor/CSE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xmlns="" id="{B95C7DA4-2420-025C-1DA0-9938956A980E}"/>
              </a:ext>
            </a:extLst>
          </p:cNvPr>
          <p:cNvSpPr txBox="1">
            <a:spLocks/>
          </p:cNvSpPr>
          <p:nvPr/>
        </p:nvSpPr>
        <p:spPr>
          <a:xfrm>
            <a:off x="3440895" y="1586796"/>
            <a:ext cx="7138416" cy="746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>
              <a:lnSpc>
                <a:spcPts val="2865"/>
              </a:lnSpc>
              <a:spcBef>
                <a:spcPts val="105"/>
              </a:spcBef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&amp; Engineering</a:t>
            </a:r>
            <a:endParaRPr lang="en-US" sz="2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ts val="2865"/>
              </a:lnSpc>
              <a:spcBef>
                <a:spcPts val="105"/>
              </a:spcBef>
            </a:pPr>
            <a:endParaRPr lang="en-US" ker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0E681-E172-5B2A-5E06-3426B724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686" y="526772"/>
            <a:ext cx="6477000" cy="492443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DESCRIPTION</a:t>
            </a:r>
            <a:endParaRPr lang="en-IN" sz="3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1F229F-6253-6EC3-B5C7-59EF2B51D4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09666" y="1454426"/>
            <a:ext cx="9296400" cy="443198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>
                <a:latin typeface="+mn-lt"/>
              </a:rPr>
              <a:t>User Authentication and Authorization:</a:t>
            </a:r>
            <a:r>
              <a:rPr lang="en-US" sz="2400" b="0" dirty="0">
                <a:latin typeface="+mn-lt"/>
              </a:rPr>
              <a:t> Allows users to register, login, and manage their accounts. Different roles such as admin, manager, and employee have varying levels of access permissions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endParaRPr lang="en-US" sz="2400" b="0" dirty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>
                <a:latin typeface="+mn-lt"/>
              </a:rPr>
              <a:t>Customer Management:</a:t>
            </a:r>
            <a:r>
              <a:rPr lang="en-US" sz="2400" b="0" dirty="0">
                <a:latin typeface="+mn-lt"/>
              </a:rPr>
              <a:t> Enables adding, editing, and deleting customer details, including contact information and order history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endParaRPr lang="en-US" sz="2400" b="0" dirty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 smtClean="0">
                <a:latin typeface="+mn-lt"/>
              </a:rPr>
              <a:t>Order </a:t>
            </a:r>
            <a:r>
              <a:rPr lang="en-US" sz="2400" dirty="0">
                <a:latin typeface="+mn-lt"/>
              </a:rPr>
              <a:t>Management:</a:t>
            </a:r>
            <a:r>
              <a:rPr lang="en-US" sz="2400" b="0" dirty="0">
                <a:latin typeface="+mn-lt"/>
              </a:rPr>
              <a:t> Facilitates creating, updating, and tracking orders throughout the production cycle, from order placement to delivery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algn="just"/>
            <a:endParaRPr lang="en-US" sz="2400" b="0" dirty="0" smtClean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>
                <a:latin typeface="+mn-lt"/>
              </a:rPr>
              <a:t>Inventory Management:</a:t>
            </a:r>
            <a:r>
              <a:rPr lang="en-US" sz="2400" b="0" dirty="0">
                <a:latin typeface="+mn-lt"/>
              </a:rPr>
              <a:t> Manages raw materials, stock levels, and supplier information, ensuring adequate supplies for </a:t>
            </a:r>
            <a:r>
              <a:rPr lang="en-US" sz="2400" b="0" dirty="0" smtClean="0">
                <a:latin typeface="+mn-lt"/>
              </a:rPr>
              <a:t>production.</a:t>
            </a:r>
          </a:p>
        </p:txBody>
      </p:sp>
    </p:spTree>
    <p:extLst>
      <p:ext uri="{BB962C8B-B14F-4D97-AF65-F5344CB8AC3E}">
        <p14:creationId xmlns:p14="http://schemas.microsoft.com/office/powerpoint/2010/main" val="25325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0E681-E172-5B2A-5E06-3426B724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686" y="526772"/>
            <a:ext cx="6477000" cy="492443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DESCRIPTION</a:t>
            </a:r>
            <a:endParaRPr lang="en-IN" sz="3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1F229F-6253-6EC3-B5C7-59EF2B51D4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09666" y="1454426"/>
            <a:ext cx="9296400" cy="3693319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>
                <a:latin typeface="+mn-lt"/>
              </a:rPr>
              <a:t>Production Management:</a:t>
            </a:r>
            <a:r>
              <a:rPr lang="en-US" sz="2400" b="0" dirty="0">
                <a:latin typeface="+mn-lt"/>
              </a:rPr>
              <a:t> Tracks knitting processes, assigns tasks to employees, and monitors progress to ensure timely completion of orders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endParaRPr lang="en-US" sz="2400" b="0" dirty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 smtClean="0">
                <a:latin typeface="+mn-lt"/>
              </a:rPr>
              <a:t>Employee Management: </a:t>
            </a:r>
            <a:r>
              <a:rPr lang="en-US" sz="2400" b="0" dirty="0" smtClean="0">
                <a:latin typeface="+mn-lt"/>
              </a:rPr>
              <a:t>Tracks knitting employees work, their financial status and Salary allocation for Employees.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endParaRPr lang="en-US" sz="2400" b="0" dirty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dirty="0">
                <a:latin typeface="+mn-lt"/>
              </a:rPr>
              <a:t>Reporting and Analytics:</a:t>
            </a:r>
            <a:r>
              <a:rPr lang="en-US" sz="2400" b="0" dirty="0">
                <a:latin typeface="+mn-lt"/>
              </a:rPr>
              <a:t> Generates reports on key metrics such as sales, production efficiency, and inventory turnover, providing insights for informed decision-making</a:t>
            </a:r>
            <a:r>
              <a:rPr lang="en-US" sz="2400" b="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1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0E681-E172-5B2A-5E06-3426B724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686" y="526772"/>
            <a:ext cx="6477000" cy="492443"/>
          </a:xfrm>
        </p:spPr>
        <p:txBody>
          <a:bodyPr/>
          <a:lstStyle/>
          <a:p>
            <a:pPr algn="ctr"/>
            <a:r>
              <a:rPr lang="en-IN" sz="3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1F229F-6253-6EC3-B5C7-59EF2B51D4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09666" y="1454426"/>
            <a:ext cx="9296400" cy="406265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Wingdings" panose="020B0604020202020204" pitchFamily="34" charset="0"/>
              <a:buChar char="v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>
                <a:latin typeface="+mn-lt"/>
              </a:rPr>
              <a:t>The Knitting Management System aims to streamline and automate the process of managing knitting operations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algn="just"/>
            <a:endParaRPr lang="en-US" sz="2400" b="0" dirty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>
                <a:latin typeface="+mn-lt"/>
              </a:rPr>
              <a:t>By u</a:t>
            </a:r>
            <a:r>
              <a:rPr lang="en-US" sz="2400" b="0" dirty="0" smtClean="0">
                <a:latin typeface="+mn-lt"/>
              </a:rPr>
              <a:t>tilizing </a:t>
            </a:r>
            <a:r>
              <a:rPr lang="en-US" sz="2400" b="0" dirty="0">
                <a:latin typeface="+mn-lt"/>
              </a:rPr>
              <a:t>web technologies, we can create a centralized platform that enhances efficiency, accuracy, and collaboration among different </a:t>
            </a:r>
            <a:r>
              <a:rPr lang="en-US" sz="2400" b="0" dirty="0" smtClean="0">
                <a:latin typeface="+mn-lt"/>
              </a:rPr>
              <a:t>stakeholders.</a:t>
            </a:r>
          </a:p>
          <a:p>
            <a:pPr algn="just"/>
            <a:endParaRPr lang="en-US" sz="2400" b="0" dirty="0" smtClean="0">
              <a:latin typeface="+mn-lt"/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 smtClean="0">
                <a:latin typeface="+mn-lt"/>
              </a:rPr>
              <a:t>We </a:t>
            </a:r>
            <a:r>
              <a:rPr lang="en-US" sz="2400" b="0" dirty="0">
                <a:latin typeface="+mn-lt"/>
              </a:rPr>
              <a:t>believe that our solution will address the challenges faced by traditional knitting management systems and pave the way for improved productivity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7177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904" y="2902902"/>
            <a:ext cx="4755515" cy="998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50" b="0" spc="10">
                <a:solidFill>
                  <a:srgbClr val="FF0000"/>
                </a:solidFill>
                <a:latin typeface="Arial"/>
                <a:cs typeface="Arial"/>
              </a:rPr>
              <a:t>THANK</a:t>
            </a:r>
            <a:r>
              <a:rPr sz="6350" b="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350" b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endParaRPr sz="6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722" y="1043608"/>
            <a:ext cx="4196335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050" b="0" spc="-100" dirty="0" smtClean="0">
                <a:solidFill>
                  <a:srgbClr val="FF0000"/>
                </a:solidFill>
                <a:latin typeface="Arial"/>
                <a:cs typeface="Arial"/>
              </a:rPr>
              <a:t>CONTEXT</a:t>
            </a:r>
            <a:endParaRPr lang="en-IN" sz="30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6C2FEA-94DE-E112-D416-EFD207A77489}"/>
              </a:ext>
            </a:extLst>
          </p:cNvPr>
          <p:cNvSpPr txBox="1"/>
          <p:nvPr/>
        </p:nvSpPr>
        <p:spPr>
          <a:xfrm>
            <a:off x="2363274" y="2111119"/>
            <a:ext cx="80771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Domain Knowledge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Problem Statement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Software Requirement Specification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IC01 Document Copy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Existing System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Modules Description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itchFamily="18" charset="0"/>
              </a:rPr>
              <a:t>References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6908" y="506895"/>
            <a:ext cx="4196335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050" b="0" spc="-100" dirty="0">
                <a:solidFill>
                  <a:srgbClr val="FF0000"/>
                </a:solidFill>
                <a:latin typeface="Arial"/>
                <a:cs typeface="Arial"/>
              </a:rPr>
              <a:t>DOMAIN KNOWLEDGE</a:t>
            </a:r>
            <a:endParaRPr lang="en-IN" sz="30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6C2FEA-94DE-E112-D416-EFD207A77489}"/>
              </a:ext>
            </a:extLst>
          </p:cNvPr>
          <p:cNvSpPr txBox="1"/>
          <p:nvPr/>
        </p:nvSpPr>
        <p:spPr>
          <a:xfrm>
            <a:off x="1737107" y="1411356"/>
            <a:ext cx="9563684" cy="42742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HTML, CSS, JavaScript: For building the user interface and frontend interactions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Node.js: </a:t>
            </a:r>
            <a:r>
              <a:rPr lang="en-US" sz="2400" dirty="0"/>
              <a:t>Backend server-side programming languages for handling business logic and data management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/>
              <a:t>MySQL, </a:t>
            </a:r>
            <a:r>
              <a:rPr lang="en-IN" sz="2400" dirty="0" smtClean="0"/>
              <a:t>Mongo DB: </a:t>
            </a:r>
            <a:r>
              <a:rPr lang="en-IN" sz="2400" dirty="0"/>
              <a:t>Databases for storing and retrieving knitting-related data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React.js: </a:t>
            </a:r>
            <a:r>
              <a:rPr lang="en-US" sz="2400" dirty="0"/>
              <a:t>Frontend frameworks for creating dynamic and responsive user interfaces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Bootstrap: </a:t>
            </a:r>
            <a:r>
              <a:rPr lang="en-US" sz="2400" dirty="0"/>
              <a:t>CSS frameworks for styling and layout design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Express.js: </a:t>
            </a:r>
            <a:r>
              <a:rPr lang="en-US" sz="2400" dirty="0"/>
              <a:t>Backend frameworks for building web applications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GitHub: Version control systems for collaborative development</a:t>
            </a:r>
            <a:r>
              <a:rPr lang="en-US" sz="2400" dirty="0" smtClean="0"/>
              <a:t>.</a:t>
            </a:r>
            <a:endParaRPr lang="en-US" sz="2400" dirty="0">
              <a:solidFill>
                <a:srgbClr val="222222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774" y="618028"/>
            <a:ext cx="46018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3200" b="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0" spc="10" dirty="0">
                <a:solidFill>
                  <a:srgbClr val="FF0000"/>
                </a:solidFill>
                <a:latin typeface="Arial"/>
                <a:cs typeface="Arial"/>
              </a:rPr>
              <a:t>STATEMENT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3B497E-7648-58F2-17B5-F504F44EF120}"/>
              </a:ext>
            </a:extLst>
          </p:cNvPr>
          <p:cNvSpPr txBox="1"/>
          <p:nvPr/>
        </p:nvSpPr>
        <p:spPr>
          <a:xfrm>
            <a:off x="1601274" y="1907380"/>
            <a:ext cx="957034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Traditional methods of managing knitting processes are often manual, time-consuming, and prone to errors.</a:t>
            </a:r>
            <a:endParaRPr lang="en-IN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Lack of centralized data management leads to inefficiencies in tracking orders, inventory, and production schedules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Difficulty in coordinating tasks among different departments such as design, production, and quality control.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Inability to provide real-time updates to customers regarding order status and delivery timelines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1F708-D03F-9DBC-ACDC-17B7A7EB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1" y="633663"/>
            <a:ext cx="9273209" cy="492443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/>
            <a:r>
              <a:rPr lang="en-US" sz="32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REQUIREMENT SPECIFICATION</a:t>
            </a:r>
            <a:endParaRPr lang="en-US" sz="3100" b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EBFFF0-C952-23E2-1CC9-3E862FD17B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6500" y="1369537"/>
            <a:ext cx="8534400" cy="5170646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b="0" dirty="0" smtClean="0"/>
              <a:t>FUNCTIONAL REQUIREMENTS:</a:t>
            </a:r>
          </a:p>
          <a:p>
            <a:pPr algn="just"/>
            <a:endParaRPr lang="en-US" sz="2400" b="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User authentication and authorization for different roles (admin, manager, employee</a:t>
            </a:r>
            <a:r>
              <a:rPr lang="en-US" sz="2400" b="0" dirty="0" smtClean="0">
                <a:latin typeface="+mn-lt"/>
              </a:rPr>
              <a:t>).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Customer management: Adding, editing, and deleting customer details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Order management: Creating, updating, and tracking orders from placement to delivery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Inventory management: Managing raw materials, stock levels, and supplier information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Production management: Tracking knitting processes, assigning tasks, and monitoring progress.</a:t>
            </a:r>
            <a:endParaRPr lang="en-US" sz="2400" b="0" dirty="0" smtClean="0">
              <a:latin typeface="+mn-lt"/>
            </a:endParaRPr>
          </a:p>
          <a:p>
            <a:pPr algn="just"/>
            <a:endParaRPr lang="en-US" sz="2400" b="0" dirty="0"/>
          </a:p>
          <a:p>
            <a:pPr algn="just"/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680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1F708-D03F-9DBC-ACDC-17B7A7EB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1" y="633663"/>
            <a:ext cx="9273209" cy="492443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/>
            <a:r>
              <a:rPr lang="en-US" sz="32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REQUIREMENT SPECIFICATION</a:t>
            </a:r>
            <a:endParaRPr lang="en-US" sz="3100" b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EBFFF0-C952-23E2-1CC9-3E862FD17B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86742" y="2035459"/>
            <a:ext cx="8534400" cy="332398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b="0" dirty="0" smtClean="0"/>
              <a:t>NON FUNCTIONAL REQUIREMENTS:</a:t>
            </a:r>
          </a:p>
          <a:p>
            <a:pPr algn="just"/>
            <a:endParaRPr lang="en-US" sz="2400" b="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User-friendly interface with intuitive navigation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High performance and scalability to handle a large volume of data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Security measures to protect sensitive information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>
                <a:latin typeface="+mn-lt"/>
              </a:rPr>
              <a:t>Compatibility with different devices and </a:t>
            </a:r>
            <a:r>
              <a:rPr lang="en-US" sz="2400" b="0" dirty="0" smtClean="0">
                <a:latin typeface="+mn-lt"/>
              </a:rPr>
              <a:t>browsers.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0" dirty="0" smtClean="0">
                <a:latin typeface="+mn-lt"/>
              </a:rPr>
              <a:t>Support </a:t>
            </a:r>
            <a:r>
              <a:rPr lang="en-US" sz="2400" b="0" dirty="0">
                <a:latin typeface="+mn-lt"/>
              </a:rPr>
              <a:t>for multi-language and multi-currency options.</a:t>
            </a:r>
          </a:p>
          <a:p>
            <a:pPr algn="just"/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0521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1F708-D03F-9DBC-ACDC-17B7A7EB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1" y="633663"/>
            <a:ext cx="9273209" cy="492443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 algn="ctr"/>
            <a:r>
              <a:rPr lang="en-US" sz="32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IC01 SUBMISSION</a:t>
            </a:r>
            <a:endParaRPr lang="en-US" sz="3100" b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18" y="1053967"/>
            <a:ext cx="4285388" cy="5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1F708-D03F-9DBC-ACDC-17B7A7EB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1" y="633663"/>
            <a:ext cx="9273209" cy="492443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 algn="ctr"/>
            <a:r>
              <a:rPr lang="en-US" sz="32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IC01 SUBMISSION</a:t>
            </a:r>
            <a:endParaRPr lang="en-US" sz="3100" b="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20" y="1376412"/>
            <a:ext cx="3880612" cy="50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0E681-E172-5B2A-5E06-3426B724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017" y="715616"/>
            <a:ext cx="6477000" cy="492443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sz="3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1F229F-6253-6EC3-B5C7-59EF2B51D4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19605" y="2110408"/>
            <a:ext cx="9296400" cy="295465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>
                <a:latin typeface="+mn-lt"/>
              </a:rPr>
              <a:t>Manual methods such as paper-based records, spreadsheets, and standalone software applications</a:t>
            </a:r>
            <a:r>
              <a:rPr lang="en-US" sz="2400" b="0" dirty="0" smtClean="0">
                <a:latin typeface="+mn-lt"/>
              </a:rPr>
              <a:t>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 smtClean="0">
                <a:latin typeface="+mn-lt"/>
              </a:rPr>
              <a:t>Paper based records which is done by human can have errors.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 smtClean="0">
                <a:latin typeface="+mn-lt"/>
              </a:rPr>
              <a:t> Spread Sheets which are used will only have the ability to store the data in digital format and it can reduce the error only a little.</a:t>
            </a: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400" b="0" dirty="0" smtClean="0">
                <a:solidFill>
                  <a:srgbClr val="222222"/>
                </a:solidFill>
                <a:latin typeface="+mn-lt"/>
                <a:cs typeface="Arial"/>
              </a:rPr>
              <a:t>Standalone Software Applications lacks integration between different departments and Systems. It has limited visibility to real time data, leading to delays and i</a:t>
            </a:r>
            <a:r>
              <a:rPr lang="en-IN" sz="2400" b="0" dirty="0" err="1" smtClean="0">
                <a:latin typeface="+mn-lt"/>
              </a:rPr>
              <a:t>naccuracies</a:t>
            </a:r>
            <a:r>
              <a:rPr lang="en-IN" sz="2400" b="0" dirty="0" smtClean="0">
                <a:latin typeface="+mn-lt"/>
              </a:rPr>
              <a:t> </a:t>
            </a:r>
            <a:r>
              <a:rPr lang="en-IN" sz="2400" b="0" dirty="0">
                <a:latin typeface="+mn-lt"/>
              </a:rPr>
              <a:t>in decision-making.</a:t>
            </a:r>
            <a:endParaRPr lang="en-IN" sz="2400" b="0" dirty="0">
              <a:solidFill>
                <a:srgbClr val="222222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647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KNITTING MANAGEMENT SOFTWARE</vt:lpstr>
      <vt:lpstr>CONTEXT</vt:lpstr>
      <vt:lpstr>DOMAIN KNOWLEDGE</vt:lpstr>
      <vt:lpstr>PROBLEM STATEMENT</vt:lpstr>
      <vt:lpstr>SOFTWARE REQUIREMENT SPECIFICATION</vt:lpstr>
      <vt:lpstr>SOFTWARE REQUIREMENT SPECIFICATION</vt:lpstr>
      <vt:lpstr>IC01 SUBMISSION</vt:lpstr>
      <vt:lpstr>IC01 SUBMISSION</vt:lpstr>
      <vt:lpstr>EXISTING SYSTEM</vt:lpstr>
      <vt:lpstr>MODULES DESCRIPTION</vt:lpstr>
      <vt:lpstr>MODULES DESCRIPTION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 MACHINE LEARNING</dc:title>
  <dc:creator>SARANKANTH</dc:creator>
  <cp:lastModifiedBy>Admin</cp:lastModifiedBy>
  <cp:revision>20</cp:revision>
  <dcterms:created xsi:type="dcterms:W3CDTF">2023-10-13T10:33:46Z</dcterms:created>
  <dcterms:modified xsi:type="dcterms:W3CDTF">2024-02-28T02:40:15Z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LastSaved">
    <vt:filetime>2023-10-13T00:00:00Z</vt:filetime>
  </property>
</Properties>
</file>