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833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579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750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8295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59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94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70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80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90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02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57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4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6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C47BA-497D-4140-BEDD-FCA1385832FB}" type="datetimeFigureOut">
              <a:rPr lang="en-IN" smtClean="0"/>
              <a:t>24-06-2025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0972CF-6BB8-4E4B-8F5C-7C1588B076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28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B6A-16B7-7DDB-5ACF-34A8E7C44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3827"/>
            <a:ext cx="9144000" cy="782425"/>
          </a:xfrm>
        </p:spPr>
        <p:txBody>
          <a:bodyPr>
            <a:normAutofit fontScale="90000"/>
          </a:bodyPr>
          <a:lstStyle/>
          <a:p>
            <a:pPr algn="l"/>
            <a:br>
              <a:rPr lang="en-IN" sz="2400" dirty="0"/>
            </a:br>
            <a:r>
              <a:rPr lang="en-US" sz="2400" b="1" dirty="0"/>
              <a:t>CUSTOMER CHURN ANALYSIS FOR TELECOM INDUSTRY</a:t>
            </a:r>
            <a:endParaRPr lang="en-IN" sz="24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064435-FF22-C4A1-F61C-15996FE52AD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5150" y="2447608"/>
            <a:ext cx="1032699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The project focuses on predicting customer churn in the telecom industry.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Churn refers to customers discontinuing their telecom service.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SQL was used to aggregate features like call duration, recharge count, and complaints.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Python was used for preprocessing, visualization, and modeling.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The dataset included customer usage, complaints, and churn status.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Missing values and duplicates were cleaned from the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Categorical features were one-hot encoded.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8.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Numerical features were scaled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9. EDA showed that churners had low usage and high complaints.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10.Customers with fewer recharges were more likely to churn.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40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8F02-F4FB-E963-88B7-A34A93C0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14"/>
            <a:ext cx="10515600" cy="5187149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Feature engineering created new variables like average recharge and complaint rate.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PCA was used to reduce dimensionality and visualize the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PCA reduced 30+ features to 3 while preserving 90% of data variance.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Machine learning models trained: Logistic Regression, Ridge, Lasso, </a:t>
            </a:r>
            <a:r>
              <a:rPr lang="en-US" sz="2600" dirty="0" err="1"/>
              <a:t>ElasticNet</a:t>
            </a:r>
            <a:r>
              <a:rPr lang="en-US" sz="2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ElasticNet</a:t>
            </a:r>
            <a:r>
              <a:rPr lang="en-US" sz="2600" dirty="0"/>
              <a:t> model performed the best with an R² score of 0.82.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 err="1"/>
              <a:t>GridSearchCV</a:t>
            </a:r>
            <a:r>
              <a:rPr lang="en-US" sz="2600" dirty="0"/>
              <a:t> was used to optimize hyperparameters.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SHAP was used to interpret the model and identify key churn drivers.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Complaint count, recharge frequency, and call duration were top features.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Customers were segmented into At Risk (18%), Loyal (62%), and Dormant (20%).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Final recommendations include early engagement, better service, and personalized offers.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4704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259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 CUSTOMER CHURN ANALYSIS FOR TELECOM INDUSTRY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Kumar</dc:creator>
  <cp:lastModifiedBy>Vikash Kumar</cp:lastModifiedBy>
  <cp:revision>1</cp:revision>
  <dcterms:created xsi:type="dcterms:W3CDTF">2025-06-24T14:46:23Z</dcterms:created>
  <dcterms:modified xsi:type="dcterms:W3CDTF">2025-06-24T14:47:32Z</dcterms:modified>
</cp:coreProperties>
</file>