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4" r:id="rId5"/>
    <p:sldId id="261" r:id="rId6"/>
    <p:sldId id="260" r:id="rId7"/>
    <p:sldId id="258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FD767-13DF-483D-83CF-0B04D68F04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5A916B-D2FF-4510-B6EE-C0EDDF05741E}">
      <dgm:prSet/>
      <dgm:spPr/>
      <dgm:t>
        <a:bodyPr/>
        <a:lstStyle/>
        <a:p>
          <a:r>
            <a:rPr lang="en-IN" dirty="0"/>
            <a:t>This project has been developed to make travel management easy.</a:t>
          </a:r>
          <a:endParaRPr lang="en-US" dirty="0"/>
        </a:p>
      </dgm:t>
    </dgm:pt>
    <dgm:pt modelId="{27E4DE57-CBD7-4DD4-85AC-66546A59B4DC}" type="parTrans" cxnId="{BE16196B-DDC3-4A5C-923D-7C323842401A}">
      <dgm:prSet/>
      <dgm:spPr/>
      <dgm:t>
        <a:bodyPr/>
        <a:lstStyle/>
        <a:p>
          <a:endParaRPr lang="en-US"/>
        </a:p>
      </dgm:t>
    </dgm:pt>
    <dgm:pt modelId="{F62B4EDC-6367-48D9-9D5A-C9F5F6FFE9BB}" type="sibTrans" cxnId="{BE16196B-DDC3-4A5C-923D-7C323842401A}">
      <dgm:prSet/>
      <dgm:spPr/>
      <dgm:t>
        <a:bodyPr/>
        <a:lstStyle/>
        <a:p>
          <a:endParaRPr lang="en-US"/>
        </a:p>
      </dgm:t>
    </dgm:pt>
    <dgm:pt modelId="{A1EF930B-A1E4-41EE-A29A-FB130E59FED6}">
      <dgm:prSet/>
      <dgm:spPr/>
      <dgm:t>
        <a:bodyPr/>
        <a:lstStyle/>
        <a:p>
          <a:r>
            <a:rPr lang="en-IN"/>
            <a:t>In this project an individual can book and cancel.</a:t>
          </a:r>
          <a:endParaRPr lang="en-US"/>
        </a:p>
      </dgm:t>
    </dgm:pt>
    <dgm:pt modelId="{A9398B64-A2D7-420C-9758-395418FFE0D1}" type="parTrans" cxnId="{06F78891-ECBA-44C7-A728-C472CF9A95DF}">
      <dgm:prSet/>
      <dgm:spPr/>
      <dgm:t>
        <a:bodyPr/>
        <a:lstStyle/>
        <a:p>
          <a:endParaRPr lang="en-US"/>
        </a:p>
      </dgm:t>
    </dgm:pt>
    <dgm:pt modelId="{2BAA662E-9C2D-47F0-B9D9-0D5D3AB84DA2}" type="sibTrans" cxnId="{06F78891-ECBA-44C7-A728-C472CF9A95DF}">
      <dgm:prSet/>
      <dgm:spPr/>
      <dgm:t>
        <a:bodyPr/>
        <a:lstStyle/>
        <a:p>
          <a:endParaRPr lang="en-US"/>
        </a:p>
      </dgm:t>
    </dgm:pt>
    <dgm:pt modelId="{3EE99BE8-1FD3-47DB-9539-9487E76AA0A0}">
      <dgm:prSet/>
      <dgm:spPr/>
      <dgm:t>
        <a:bodyPr/>
        <a:lstStyle/>
        <a:p>
          <a:r>
            <a:rPr lang="en-IN" dirty="0"/>
            <a:t>Users can also know about V.S Travels, services that we provide, can also give feedback.</a:t>
          </a:r>
          <a:endParaRPr lang="en-US" dirty="0"/>
        </a:p>
      </dgm:t>
    </dgm:pt>
    <dgm:pt modelId="{9DBD4698-F329-4BED-8FE7-6145E21EACBD}" type="parTrans" cxnId="{89709C64-1ADB-400F-B438-602538954C72}">
      <dgm:prSet/>
      <dgm:spPr/>
      <dgm:t>
        <a:bodyPr/>
        <a:lstStyle/>
        <a:p>
          <a:endParaRPr lang="en-US"/>
        </a:p>
      </dgm:t>
    </dgm:pt>
    <dgm:pt modelId="{A025D48E-5597-4E34-B6B5-2191C1BDE2F5}" type="sibTrans" cxnId="{89709C64-1ADB-400F-B438-602538954C72}">
      <dgm:prSet/>
      <dgm:spPr/>
      <dgm:t>
        <a:bodyPr/>
        <a:lstStyle/>
        <a:p>
          <a:endParaRPr lang="en-US"/>
        </a:p>
      </dgm:t>
    </dgm:pt>
    <dgm:pt modelId="{EF2F1CBF-D10D-48D6-BB6A-B069A29B8E24}">
      <dgm:prSet/>
      <dgm:spPr/>
      <dgm:t>
        <a:bodyPr/>
        <a:lstStyle/>
        <a:p>
          <a:r>
            <a:rPr lang="en-IN"/>
            <a:t>Contact page, where user can contact with our customer care.</a:t>
          </a:r>
          <a:endParaRPr lang="en-US"/>
        </a:p>
      </dgm:t>
    </dgm:pt>
    <dgm:pt modelId="{A42D6102-8839-403E-B03A-2D6276BA1C7C}" type="parTrans" cxnId="{F9AFBC48-9FFA-48BF-BA9F-BED8514B0367}">
      <dgm:prSet/>
      <dgm:spPr/>
      <dgm:t>
        <a:bodyPr/>
        <a:lstStyle/>
        <a:p>
          <a:endParaRPr lang="en-US"/>
        </a:p>
      </dgm:t>
    </dgm:pt>
    <dgm:pt modelId="{871ECE38-B51F-4135-AD37-B4BFEFE188A9}" type="sibTrans" cxnId="{F9AFBC48-9FFA-48BF-BA9F-BED8514B0367}">
      <dgm:prSet/>
      <dgm:spPr/>
      <dgm:t>
        <a:bodyPr/>
        <a:lstStyle/>
        <a:p>
          <a:endParaRPr lang="en-US"/>
        </a:p>
      </dgm:t>
    </dgm:pt>
    <dgm:pt modelId="{C41A32C1-C56A-4C31-ACB3-25C481EE5593}" type="pres">
      <dgm:prSet presAssocID="{0E7FD767-13DF-483D-83CF-0B04D68F042B}" presName="root" presStyleCnt="0">
        <dgm:presLayoutVars>
          <dgm:dir/>
          <dgm:resizeHandles val="exact"/>
        </dgm:presLayoutVars>
      </dgm:prSet>
      <dgm:spPr/>
    </dgm:pt>
    <dgm:pt modelId="{73D2A612-858D-4F3E-AEE1-5E29270B3C51}" type="pres">
      <dgm:prSet presAssocID="{085A916B-D2FF-4510-B6EE-C0EDDF05741E}" presName="compNode" presStyleCnt="0"/>
      <dgm:spPr/>
    </dgm:pt>
    <dgm:pt modelId="{1861EEF6-7DC5-430F-BE51-7438687DB11C}" type="pres">
      <dgm:prSet presAssocID="{085A916B-D2FF-4510-B6EE-C0EDDF0574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6A90B12-1F40-43F9-B37A-E308E6B26921}" type="pres">
      <dgm:prSet presAssocID="{085A916B-D2FF-4510-B6EE-C0EDDF05741E}" presName="spaceRect" presStyleCnt="0"/>
      <dgm:spPr/>
    </dgm:pt>
    <dgm:pt modelId="{3F64EE15-FAFD-4818-AEB8-37DE33C03B0E}" type="pres">
      <dgm:prSet presAssocID="{085A916B-D2FF-4510-B6EE-C0EDDF05741E}" presName="textRect" presStyleLbl="revTx" presStyleIdx="0" presStyleCnt="4">
        <dgm:presLayoutVars>
          <dgm:chMax val="1"/>
          <dgm:chPref val="1"/>
        </dgm:presLayoutVars>
      </dgm:prSet>
      <dgm:spPr/>
    </dgm:pt>
    <dgm:pt modelId="{AD13A383-153E-45E8-8001-4FC97B4991C3}" type="pres">
      <dgm:prSet presAssocID="{F62B4EDC-6367-48D9-9D5A-C9F5F6FFE9BB}" presName="sibTrans" presStyleCnt="0"/>
      <dgm:spPr/>
    </dgm:pt>
    <dgm:pt modelId="{BF685949-405E-45DA-B8AA-C1848C5B86DA}" type="pres">
      <dgm:prSet presAssocID="{A1EF930B-A1E4-41EE-A29A-FB130E59FED6}" presName="compNode" presStyleCnt="0"/>
      <dgm:spPr/>
    </dgm:pt>
    <dgm:pt modelId="{05DDFECF-FD6C-4EC4-BDD7-D85F535352CE}" type="pres">
      <dgm:prSet presAssocID="{A1EF930B-A1E4-41EE-A29A-FB130E59FE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8AB88CF-B0A8-4931-AFC3-69307739E2E6}" type="pres">
      <dgm:prSet presAssocID="{A1EF930B-A1E4-41EE-A29A-FB130E59FED6}" presName="spaceRect" presStyleCnt="0"/>
      <dgm:spPr/>
    </dgm:pt>
    <dgm:pt modelId="{6075ADAE-E558-4A0C-B87F-47761EE48C60}" type="pres">
      <dgm:prSet presAssocID="{A1EF930B-A1E4-41EE-A29A-FB130E59FED6}" presName="textRect" presStyleLbl="revTx" presStyleIdx="1" presStyleCnt="4">
        <dgm:presLayoutVars>
          <dgm:chMax val="1"/>
          <dgm:chPref val="1"/>
        </dgm:presLayoutVars>
      </dgm:prSet>
      <dgm:spPr/>
    </dgm:pt>
    <dgm:pt modelId="{0915D975-9331-471F-9245-3830F6D3351C}" type="pres">
      <dgm:prSet presAssocID="{2BAA662E-9C2D-47F0-B9D9-0D5D3AB84DA2}" presName="sibTrans" presStyleCnt="0"/>
      <dgm:spPr/>
    </dgm:pt>
    <dgm:pt modelId="{9643DF4C-819A-4CF8-9744-C7FC3EAF8227}" type="pres">
      <dgm:prSet presAssocID="{3EE99BE8-1FD3-47DB-9539-9487E76AA0A0}" presName="compNode" presStyleCnt="0"/>
      <dgm:spPr/>
    </dgm:pt>
    <dgm:pt modelId="{8EF81882-C1CA-4B3F-8583-8D549B1A302A}" type="pres">
      <dgm:prSet presAssocID="{3EE99BE8-1FD3-47DB-9539-9487E76AA0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679A318-67A0-4C65-9B31-73131FCA393F}" type="pres">
      <dgm:prSet presAssocID="{3EE99BE8-1FD3-47DB-9539-9487E76AA0A0}" presName="spaceRect" presStyleCnt="0"/>
      <dgm:spPr/>
    </dgm:pt>
    <dgm:pt modelId="{6617F65D-3897-40C4-871E-361A672168C9}" type="pres">
      <dgm:prSet presAssocID="{3EE99BE8-1FD3-47DB-9539-9487E76AA0A0}" presName="textRect" presStyleLbl="revTx" presStyleIdx="2" presStyleCnt="4">
        <dgm:presLayoutVars>
          <dgm:chMax val="1"/>
          <dgm:chPref val="1"/>
        </dgm:presLayoutVars>
      </dgm:prSet>
      <dgm:spPr/>
    </dgm:pt>
    <dgm:pt modelId="{918DAB43-ADE4-447B-B182-8A2EA925D629}" type="pres">
      <dgm:prSet presAssocID="{A025D48E-5597-4E34-B6B5-2191C1BDE2F5}" presName="sibTrans" presStyleCnt="0"/>
      <dgm:spPr/>
    </dgm:pt>
    <dgm:pt modelId="{336C8EA0-5C98-4A3F-AD6F-EAB82B25D745}" type="pres">
      <dgm:prSet presAssocID="{EF2F1CBF-D10D-48D6-BB6A-B069A29B8E24}" presName="compNode" presStyleCnt="0"/>
      <dgm:spPr/>
    </dgm:pt>
    <dgm:pt modelId="{E3E076CF-FA53-4F19-A4D4-065B99DACAFC}" type="pres">
      <dgm:prSet presAssocID="{EF2F1CBF-D10D-48D6-BB6A-B069A29B8E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B02162D7-EFA2-4773-9211-45DCEE1D2307}" type="pres">
      <dgm:prSet presAssocID="{EF2F1CBF-D10D-48D6-BB6A-B069A29B8E24}" presName="spaceRect" presStyleCnt="0"/>
      <dgm:spPr/>
    </dgm:pt>
    <dgm:pt modelId="{0C693A3E-D145-4961-849E-0CBBBA2CDE3E}" type="pres">
      <dgm:prSet presAssocID="{EF2F1CBF-D10D-48D6-BB6A-B069A29B8E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D3B202-2871-49B4-8366-91C0612ABA09}" type="presOf" srcId="{3EE99BE8-1FD3-47DB-9539-9487E76AA0A0}" destId="{6617F65D-3897-40C4-871E-361A672168C9}" srcOrd="0" destOrd="0" presId="urn:microsoft.com/office/officeart/2018/2/layout/IconLabelList"/>
    <dgm:cxn modelId="{6E61BA24-CDC2-4D58-8925-81E1DBD40850}" type="presOf" srcId="{085A916B-D2FF-4510-B6EE-C0EDDF05741E}" destId="{3F64EE15-FAFD-4818-AEB8-37DE33C03B0E}" srcOrd="0" destOrd="0" presId="urn:microsoft.com/office/officeart/2018/2/layout/IconLabelList"/>
    <dgm:cxn modelId="{C1010826-05BE-4F30-9250-3FF0613BA9C0}" type="presOf" srcId="{A1EF930B-A1E4-41EE-A29A-FB130E59FED6}" destId="{6075ADAE-E558-4A0C-B87F-47761EE48C60}" srcOrd="0" destOrd="0" presId="urn:microsoft.com/office/officeart/2018/2/layout/IconLabelList"/>
    <dgm:cxn modelId="{89709C64-1ADB-400F-B438-602538954C72}" srcId="{0E7FD767-13DF-483D-83CF-0B04D68F042B}" destId="{3EE99BE8-1FD3-47DB-9539-9487E76AA0A0}" srcOrd="2" destOrd="0" parTransId="{9DBD4698-F329-4BED-8FE7-6145E21EACBD}" sibTransId="{A025D48E-5597-4E34-B6B5-2191C1BDE2F5}"/>
    <dgm:cxn modelId="{F9AFBC48-9FFA-48BF-BA9F-BED8514B0367}" srcId="{0E7FD767-13DF-483D-83CF-0B04D68F042B}" destId="{EF2F1CBF-D10D-48D6-BB6A-B069A29B8E24}" srcOrd="3" destOrd="0" parTransId="{A42D6102-8839-403E-B03A-2D6276BA1C7C}" sibTransId="{871ECE38-B51F-4135-AD37-B4BFEFE188A9}"/>
    <dgm:cxn modelId="{BE16196B-DDC3-4A5C-923D-7C323842401A}" srcId="{0E7FD767-13DF-483D-83CF-0B04D68F042B}" destId="{085A916B-D2FF-4510-B6EE-C0EDDF05741E}" srcOrd="0" destOrd="0" parTransId="{27E4DE57-CBD7-4DD4-85AC-66546A59B4DC}" sibTransId="{F62B4EDC-6367-48D9-9D5A-C9F5F6FFE9BB}"/>
    <dgm:cxn modelId="{06F78891-ECBA-44C7-A728-C472CF9A95DF}" srcId="{0E7FD767-13DF-483D-83CF-0B04D68F042B}" destId="{A1EF930B-A1E4-41EE-A29A-FB130E59FED6}" srcOrd="1" destOrd="0" parTransId="{A9398B64-A2D7-420C-9758-395418FFE0D1}" sibTransId="{2BAA662E-9C2D-47F0-B9D9-0D5D3AB84DA2}"/>
    <dgm:cxn modelId="{92AF5794-F3C2-4353-930B-1CD893EE17CC}" type="presOf" srcId="{0E7FD767-13DF-483D-83CF-0B04D68F042B}" destId="{C41A32C1-C56A-4C31-ACB3-25C481EE5593}" srcOrd="0" destOrd="0" presId="urn:microsoft.com/office/officeart/2018/2/layout/IconLabelList"/>
    <dgm:cxn modelId="{9E4214AA-F6AA-443E-8F7C-671990CD95C1}" type="presOf" srcId="{EF2F1CBF-D10D-48D6-BB6A-B069A29B8E24}" destId="{0C693A3E-D145-4961-849E-0CBBBA2CDE3E}" srcOrd="0" destOrd="0" presId="urn:microsoft.com/office/officeart/2018/2/layout/IconLabelList"/>
    <dgm:cxn modelId="{9E256AFD-2F4B-402E-810D-15DC1FA4F61D}" type="presParOf" srcId="{C41A32C1-C56A-4C31-ACB3-25C481EE5593}" destId="{73D2A612-858D-4F3E-AEE1-5E29270B3C51}" srcOrd="0" destOrd="0" presId="urn:microsoft.com/office/officeart/2018/2/layout/IconLabelList"/>
    <dgm:cxn modelId="{C5B6A46D-5132-4747-8B59-DC2C7EC31D8E}" type="presParOf" srcId="{73D2A612-858D-4F3E-AEE1-5E29270B3C51}" destId="{1861EEF6-7DC5-430F-BE51-7438687DB11C}" srcOrd="0" destOrd="0" presId="urn:microsoft.com/office/officeart/2018/2/layout/IconLabelList"/>
    <dgm:cxn modelId="{B2404DBA-5646-4257-A7EA-AF2CD23384C8}" type="presParOf" srcId="{73D2A612-858D-4F3E-AEE1-5E29270B3C51}" destId="{06A90B12-1F40-43F9-B37A-E308E6B26921}" srcOrd="1" destOrd="0" presId="urn:microsoft.com/office/officeart/2018/2/layout/IconLabelList"/>
    <dgm:cxn modelId="{BAA32ED0-07D2-4240-A266-DA54C31797C8}" type="presParOf" srcId="{73D2A612-858D-4F3E-AEE1-5E29270B3C51}" destId="{3F64EE15-FAFD-4818-AEB8-37DE33C03B0E}" srcOrd="2" destOrd="0" presId="urn:microsoft.com/office/officeart/2018/2/layout/IconLabelList"/>
    <dgm:cxn modelId="{84A9005B-58FA-4CDF-B2E5-2B6530EFDA40}" type="presParOf" srcId="{C41A32C1-C56A-4C31-ACB3-25C481EE5593}" destId="{AD13A383-153E-45E8-8001-4FC97B4991C3}" srcOrd="1" destOrd="0" presId="urn:microsoft.com/office/officeart/2018/2/layout/IconLabelList"/>
    <dgm:cxn modelId="{36E4703D-A719-4F65-95EE-D31D02E937E5}" type="presParOf" srcId="{C41A32C1-C56A-4C31-ACB3-25C481EE5593}" destId="{BF685949-405E-45DA-B8AA-C1848C5B86DA}" srcOrd="2" destOrd="0" presId="urn:microsoft.com/office/officeart/2018/2/layout/IconLabelList"/>
    <dgm:cxn modelId="{F635B0D9-B783-4D18-A59B-931545945695}" type="presParOf" srcId="{BF685949-405E-45DA-B8AA-C1848C5B86DA}" destId="{05DDFECF-FD6C-4EC4-BDD7-D85F535352CE}" srcOrd="0" destOrd="0" presId="urn:microsoft.com/office/officeart/2018/2/layout/IconLabelList"/>
    <dgm:cxn modelId="{754C4AB3-C5CA-4BB4-AE75-5140FE659E14}" type="presParOf" srcId="{BF685949-405E-45DA-B8AA-C1848C5B86DA}" destId="{B8AB88CF-B0A8-4931-AFC3-69307739E2E6}" srcOrd="1" destOrd="0" presId="urn:microsoft.com/office/officeart/2018/2/layout/IconLabelList"/>
    <dgm:cxn modelId="{92A7F2A4-5C7B-4BC6-90A0-328AA029982E}" type="presParOf" srcId="{BF685949-405E-45DA-B8AA-C1848C5B86DA}" destId="{6075ADAE-E558-4A0C-B87F-47761EE48C60}" srcOrd="2" destOrd="0" presId="urn:microsoft.com/office/officeart/2018/2/layout/IconLabelList"/>
    <dgm:cxn modelId="{36DC6DB4-439C-4093-88C4-AE1E72C48DF4}" type="presParOf" srcId="{C41A32C1-C56A-4C31-ACB3-25C481EE5593}" destId="{0915D975-9331-471F-9245-3830F6D3351C}" srcOrd="3" destOrd="0" presId="urn:microsoft.com/office/officeart/2018/2/layout/IconLabelList"/>
    <dgm:cxn modelId="{9013330C-18D9-4F44-AB31-E44D44E911B0}" type="presParOf" srcId="{C41A32C1-C56A-4C31-ACB3-25C481EE5593}" destId="{9643DF4C-819A-4CF8-9744-C7FC3EAF8227}" srcOrd="4" destOrd="0" presId="urn:microsoft.com/office/officeart/2018/2/layout/IconLabelList"/>
    <dgm:cxn modelId="{04872E0B-1679-4B50-8341-3B7A9656F349}" type="presParOf" srcId="{9643DF4C-819A-4CF8-9744-C7FC3EAF8227}" destId="{8EF81882-C1CA-4B3F-8583-8D549B1A302A}" srcOrd="0" destOrd="0" presId="urn:microsoft.com/office/officeart/2018/2/layout/IconLabelList"/>
    <dgm:cxn modelId="{6BCA412C-2E3F-429F-8828-AE31BBDB9914}" type="presParOf" srcId="{9643DF4C-819A-4CF8-9744-C7FC3EAF8227}" destId="{C679A318-67A0-4C65-9B31-73131FCA393F}" srcOrd="1" destOrd="0" presId="urn:microsoft.com/office/officeart/2018/2/layout/IconLabelList"/>
    <dgm:cxn modelId="{71CE6E58-0154-4A3B-B42E-AA646177ECB1}" type="presParOf" srcId="{9643DF4C-819A-4CF8-9744-C7FC3EAF8227}" destId="{6617F65D-3897-40C4-871E-361A672168C9}" srcOrd="2" destOrd="0" presId="urn:microsoft.com/office/officeart/2018/2/layout/IconLabelList"/>
    <dgm:cxn modelId="{6FA33567-C2C0-4FB1-A0BD-9C4F12D99D6F}" type="presParOf" srcId="{C41A32C1-C56A-4C31-ACB3-25C481EE5593}" destId="{918DAB43-ADE4-447B-B182-8A2EA925D629}" srcOrd="5" destOrd="0" presId="urn:microsoft.com/office/officeart/2018/2/layout/IconLabelList"/>
    <dgm:cxn modelId="{19F24327-1734-466A-BCC3-E84F585D7F1A}" type="presParOf" srcId="{C41A32C1-C56A-4C31-ACB3-25C481EE5593}" destId="{336C8EA0-5C98-4A3F-AD6F-EAB82B25D745}" srcOrd="6" destOrd="0" presId="urn:microsoft.com/office/officeart/2018/2/layout/IconLabelList"/>
    <dgm:cxn modelId="{F82CC17F-9B3E-4D21-9E2C-2F03BB035957}" type="presParOf" srcId="{336C8EA0-5C98-4A3F-AD6F-EAB82B25D745}" destId="{E3E076CF-FA53-4F19-A4D4-065B99DACAFC}" srcOrd="0" destOrd="0" presId="urn:microsoft.com/office/officeart/2018/2/layout/IconLabelList"/>
    <dgm:cxn modelId="{C579EB4F-962C-417C-B8C8-786D90D1A1F5}" type="presParOf" srcId="{336C8EA0-5C98-4A3F-AD6F-EAB82B25D745}" destId="{B02162D7-EFA2-4773-9211-45DCEE1D2307}" srcOrd="1" destOrd="0" presId="urn:microsoft.com/office/officeart/2018/2/layout/IconLabelList"/>
    <dgm:cxn modelId="{F8C57A59-E5EB-4FED-AE16-0348F611B53D}" type="presParOf" srcId="{336C8EA0-5C98-4A3F-AD6F-EAB82B25D745}" destId="{0C693A3E-D145-4961-849E-0CBBBA2CDE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423DBA-B8CE-4D29-A6D6-E4E5BE2CBF1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3DE58F-8844-4A9F-AF9B-D6DB2ADA132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GUI Interface</a:t>
          </a:r>
          <a:endParaRPr lang="en-US"/>
        </a:p>
      </dgm:t>
    </dgm:pt>
    <dgm:pt modelId="{6420E6D1-84B4-45A5-8011-BFBF59EDC228}" type="parTrans" cxnId="{DE28A554-56C6-4B0B-BDAB-1C45B2A15795}">
      <dgm:prSet/>
      <dgm:spPr/>
      <dgm:t>
        <a:bodyPr/>
        <a:lstStyle/>
        <a:p>
          <a:endParaRPr lang="en-US"/>
        </a:p>
      </dgm:t>
    </dgm:pt>
    <dgm:pt modelId="{1F800BF4-7425-4C59-BA14-F465297CF8BF}" type="sibTrans" cxnId="{DE28A554-56C6-4B0B-BDAB-1C45B2A157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DAD8DF-D85C-4063-B2E2-E1136CA875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Sql connector – Used to connect Database </a:t>
          </a:r>
          <a:endParaRPr lang="en-US"/>
        </a:p>
      </dgm:t>
    </dgm:pt>
    <dgm:pt modelId="{EA190A88-E2DD-40FD-BD2B-5DD14D1EDC99}" type="parTrans" cxnId="{B24D3607-DFC2-4CB1-B625-FD18005394C6}">
      <dgm:prSet/>
      <dgm:spPr/>
      <dgm:t>
        <a:bodyPr/>
        <a:lstStyle/>
        <a:p>
          <a:endParaRPr lang="en-US"/>
        </a:p>
      </dgm:t>
    </dgm:pt>
    <dgm:pt modelId="{68171C05-645C-4444-918D-BC12F0D85179}" type="sibTrans" cxnId="{B24D3607-DFC2-4CB1-B625-FD18005394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47291E-8F4F-4EEB-B0FC-C64EEA3F33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User Input – takes input from User</a:t>
          </a:r>
          <a:endParaRPr lang="en-US"/>
        </a:p>
      </dgm:t>
    </dgm:pt>
    <dgm:pt modelId="{01A610D0-CD09-46AB-BAA3-E1BADFDCF31D}" type="parTrans" cxnId="{B6A2AE61-998F-4B92-AAA0-9DB6EB7C93AF}">
      <dgm:prSet/>
      <dgm:spPr/>
      <dgm:t>
        <a:bodyPr/>
        <a:lstStyle/>
        <a:p>
          <a:endParaRPr lang="en-US"/>
        </a:p>
      </dgm:t>
    </dgm:pt>
    <dgm:pt modelId="{2D296320-AD5B-4D78-8BB5-656BCB5CC286}" type="sibTrans" cxnId="{B6A2AE61-998F-4B92-AAA0-9DB6EB7C93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A6FFAD-6434-4D77-80BA-01E7AC517F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Cancel  - Cancel tickets </a:t>
          </a:r>
          <a:endParaRPr lang="en-US"/>
        </a:p>
      </dgm:t>
    </dgm:pt>
    <dgm:pt modelId="{11F4CF9C-9AC2-43FD-82A9-25A8EE98F324}" type="parTrans" cxnId="{F50F7EDA-735B-4D16-A939-74F3C1ADC800}">
      <dgm:prSet/>
      <dgm:spPr/>
      <dgm:t>
        <a:bodyPr/>
        <a:lstStyle/>
        <a:p>
          <a:endParaRPr lang="en-US"/>
        </a:p>
      </dgm:t>
    </dgm:pt>
    <dgm:pt modelId="{B70F1786-6699-4685-B4A3-A91DC18FF1C9}" type="sibTrans" cxnId="{F50F7EDA-735B-4D16-A939-74F3C1ADC8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8941EE-44AB-4C99-8FB9-7EE1010B63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Payment Gateway  - Making Payments </a:t>
          </a:r>
          <a:endParaRPr lang="en-US"/>
        </a:p>
      </dgm:t>
    </dgm:pt>
    <dgm:pt modelId="{42E1FED8-66D5-41E0-9B2D-4EB648F4E4DD}" type="parTrans" cxnId="{4DBC81E2-5586-4358-AC1B-FC9EDA1FDE1C}">
      <dgm:prSet/>
      <dgm:spPr/>
      <dgm:t>
        <a:bodyPr/>
        <a:lstStyle/>
        <a:p>
          <a:endParaRPr lang="en-US"/>
        </a:p>
      </dgm:t>
    </dgm:pt>
    <dgm:pt modelId="{3C6109AE-6209-4802-AC3D-D8FEE2C1AA24}" type="sibTrans" cxnId="{4DBC81E2-5586-4358-AC1B-FC9EDA1FDE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386588-F425-4AA9-A25E-0A55D52A229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Feedback – Used to take feedback from user</a:t>
          </a:r>
          <a:endParaRPr lang="en-US"/>
        </a:p>
      </dgm:t>
    </dgm:pt>
    <dgm:pt modelId="{86A7EB2A-6544-4E3A-90D5-410EF0EB0788}" type="parTrans" cxnId="{C278D853-4F86-4905-B4AB-EC7B367E3B04}">
      <dgm:prSet/>
      <dgm:spPr/>
      <dgm:t>
        <a:bodyPr/>
        <a:lstStyle/>
        <a:p>
          <a:endParaRPr lang="en-US"/>
        </a:p>
      </dgm:t>
    </dgm:pt>
    <dgm:pt modelId="{BF01918C-A146-4A52-B454-FB46E03EAFF6}" type="sibTrans" cxnId="{C278D853-4F86-4905-B4AB-EC7B367E3B04}">
      <dgm:prSet/>
      <dgm:spPr/>
      <dgm:t>
        <a:bodyPr/>
        <a:lstStyle/>
        <a:p>
          <a:endParaRPr lang="en-US"/>
        </a:p>
      </dgm:t>
    </dgm:pt>
    <dgm:pt modelId="{E2048F43-3FD6-435B-B822-54BC3081B0CA}" type="pres">
      <dgm:prSet presAssocID="{31423DBA-B8CE-4D29-A6D6-E4E5BE2CBF10}" presName="root" presStyleCnt="0">
        <dgm:presLayoutVars>
          <dgm:dir/>
          <dgm:resizeHandles val="exact"/>
        </dgm:presLayoutVars>
      </dgm:prSet>
      <dgm:spPr/>
    </dgm:pt>
    <dgm:pt modelId="{84C580B9-94A1-4B5E-B399-D245F46FC783}" type="pres">
      <dgm:prSet presAssocID="{31423DBA-B8CE-4D29-A6D6-E4E5BE2CBF10}" presName="container" presStyleCnt="0">
        <dgm:presLayoutVars>
          <dgm:dir/>
          <dgm:resizeHandles val="exact"/>
        </dgm:presLayoutVars>
      </dgm:prSet>
      <dgm:spPr/>
    </dgm:pt>
    <dgm:pt modelId="{8216A1D1-5CF8-48AF-AA0D-4915CA1CEE0F}" type="pres">
      <dgm:prSet presAssocID="{053DE58F-8844-4A9F-AF9B-D6DB2ADA132F}" presName="compNode" presStyleCnt="0"/>
      <dgm:spPr/>
    </dgm:pt>
    <dgm:pt modelId="{56294CB9-B50C-4C38-B2C5-8A0658BD42E2}" type="pres">
      <dgm:prSet presAssocID="{053DE58F-8844-4A9F-AF9B-D6DB2ADA132F}" presName="iconBgRect" presStyleLbl="bgShp" presStyleIdx="0" presStyleCnt="6"/>
      <dgm:spPr/>
    </dgm:pt>
    <dgm:pt modelId="{4C074CEC-6456-4A86-AFE0-FAEA103381E9}" type="pres">
      <dgm:prSet presAssocID="{053DE58F-8844-4A9F-AF9B-D6DB2ADA13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A16DDDC-B0E1-4992-906F-A719004D6647}" type="pres">
      <dgm:prSet presAssocID="{053DE58F-8844-4A9F-AF9B-D6DB2ADA132F}" presName="spaceRect" presStyleCnt="0"/>
      <dgm:spPr/>
    </dgm:pt>
    <dgm:pt modelId="{FEAF0B7B-D012-4CE5-ABA4-01D5225CED38}" type="pres">
      <dgm:prSet presAssocID="{053DE58F-8844-4A9F-AF9B-D6DB2ADA132F}" presName="textRect" presStyleLbl="revTx" presStyleIdx="0" presStyleCnt="6">
        <dgm:presLayoutVars>
          <dgm:chMax val="1"/>
          <dgm:chPref val="1"/>
        </dgm:presLayoutVars>
      </dgm:prSet>
      <dgm:spPr/>
    </dgm:pt>
    <dgm:pt modelId="{74003D31-707E-4591-8DE4-D8D9E97E18F1}" type="pres">
      <dgm:prSet presAssocID="{1F800BF4-7425-4C59-BA14-F465297CF8BF}" presName="sibTrans" presStyleLbl="sibTrans2D1" presStyleIdx="0" presStyleCnt="0"/>
      <dgm:spPr/>
    </dgm:pt>
    <dgm:pt modelId="{9AC05461-7CD5-4F5B-9FCF-073C8A19560F}" type="pres">
      <dgm:prSet presAssocID="{9CDAD8DF-D85C-4063-B2E2-E1136CA87590}" presName="compNode" presStyleCnt="0"/>
      <dgm:spPr/>
    </dgm:pt>
    <dgm:pt modelId="{51CB947D-3041-4ABE-AE9C-4E598F7F1741}" type="pres">
      <dgm:prSet presAssocID="{9CDAD8DF-D85C-4063-B2E2-E1136CA87590}" presName="iconBgRect" presStyleLbl="bgShp" presStyleIdx="1" presStyleCnt="6"/>
      <dgm:spPr/>
    </dgm:pt>
    <dgm:pt modelId="{679F57E8-76EA-4AFB-9D99-1EA7F4D65A08}" type="pres">
      <dgm:prSet presAssocID="{9CDAD8DF-D85C-4063-B2E2-E1136CA8759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0F60BA-B393-454C-B177-212EB3838837}" type="pres">
      <dgm:prSet presAssocID="{9CDAD8DF-D85C-4063-B2E2-E1136CA87590}" presName="spaceRect" presStyleCnt="0"/>
      <dgm:spPr/>
    </dgm:pt>
    <dgm:pt modelId="{FA547183-0F1A-4D83-8D6F-131EB6268F0F}" type="pres">
      <dgm:prSet presAssocID="{9CDAD8DF-D85C-4063-B2E2-E1136CA87590}" presName="textRect" presStyleLbl="revTx" presStyleIdx="1" presStyleCnt="6">
        <dgm:presLayoutVars>
          <dgm:chMax val="1"/>
          <dgm:chPref val="1"/>
        </dgm:presLayoutVars>
      </dgm:prSet>
      <dgm:spPr/>
    </dgm:pt>
    <dgm:pt modelId="{36766A9A-FDCC-4544-9B66-022EB734D238}" type="pres">
      <dgm:prSet presAssocID="{68171C05-645C-4444-918D-BC12F0D85179}" presName="sibTrans" presStyleLbl="sibTrans2D1" presStyleIdx="0" presStyleCnt="0"/>
      <dgm:spPr/>
    </dgm:pt>
    <dgm:pt modelId="{B67B6C50-BB66-4BD6-9FA6-83CB7C7BB8DC}" type="pres">
      <dgm:prSet presAssocID="{2F47291E-8F4F-4EEB-B0FC-C64EEA3F33B7}" presName="compNode" presStyleCnt="0"/>
      <dgm:spPr/>
    </dgm:pt>
    <dgm:pt modelId="{8C8D7912-4E4A-43B4-9742-0D9120DAE920}" type="pres">
      <dgm:prSet presAssocID="{2F47291E-8F4F-4EEB-B0FC-C64EEA3F33B7}" presName="iconBgRect" presStyleLbl="bgShp" presStyleIdx="2" presStyleCnt="6"/>
      <dgm:spPr/>
    </dgm:pt>
    <dgm:pt modelId="{1FC3AFFB-8FE6-4CAE-99A8-01E67DA3DE0D}" type="pres">
      <dgm:prSet presAssocID="{2F47291E-8F4F-4EEB-B0FC-C64EEA3F33B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136A2F-6EE2-4B75-BDA5-61EEB8B96970}" type="pres">
      <dgm:prSet presAssocID="{2F47291E-8F4F-4EEB-B0FC-C64EEA3F33B7}" presName="spaceRect" presStyleCnt="0"/>
      <dgm:spPr/>
    </dgm:pt>
    <dgm:pt modelId="{3EAB6CA9-BD73-404A-9C11-62DA8D66E1E0}" type="pres">
      <dgm:prSet presAssocID="{2F47291E-8F4F-4EEB-B0FC-C64EEA3F33B7}" presName="textRect" presStyleLbl="revTx" presStyleIdx="2" presStyleCnt="6">
        <dgm:presLayoutVars>
          <dgm:chMax val="1"/>
          <dgm:chPref val="1"/>
        </dgm:presLayoutVars>
      </dgm:prSet>
      <dgm:spPr/>
    </dgm:pt>
    <dgm:pt modelId="{DFDA468F-5C28-4237-A898-9DC7418DA304}" type="pres">
      <dgm:prSet presAssocID="{2D296320-AD5B-4D78-8BB5-656BCB5CC286}" presName="sibTrans" presStyleLbl="sibTrans2D1" presStyleIdx="0" presStyleCnt="0"/>
      <dgm:spPr/>
    </dgm:pt>
    <dgm:pt modelId="{5353E6E9-B4C8-42B9-9A18-AD3AA0882B2D}" type="pres">
      <dgm:prSet presAssocID="{7EA6FFAD-6434-4D77-80BA-01E7AC517F4E}" presName="compNode" presStyleCnt="0"/>
      <dgm:spPr/>
    </dgm:pt>
    <dgm:pt modelId="{0351EDC6-0039-4384-BED0-2757AC803AE9}" type="pres">
      <dgm:prSet presAssocID="{7EA6FFAD-6434-4D77-80BA-01E7AC517F4E}" presName="iconBgRect" presStyleLbl="bgShp" presStyleIdx="3" presStyleCnt="6"/>
      <dgm:spPr/>
    </dgm:pt>
    <dgm:pt modelId="{B51AAAB6-AC7D-4D43-87AE-75B3C4B34488}" type="pres">
      <dgm:prSet presAssocID="{7EA6FFAD-6434-4D77-80BA-01E7AC517F4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186A4131-8DB0-40D2-8357-04673ED15B7C}" type="pres">
      <dgm:prSet presAssocID="{7EA6FFAD-6434-4D77-80BA-01E7AC517F4E}" presName="spaceRect" presStyleCnt="0"/>
      <dgm:spPr/>
    </dgm:pt>
    <dgm:pt modelId="{63A87AF1-D1F2-40D0-82F5-418E4A54A625}" type="pres">
      <dgm:prSet presAssocID="{7EA6FFAD-6434-4D77-80BA-01E7AC517F4E}" presName="textRect" presStyleLbl="revTx" presStyleIdx="3" presStyleCnt="6">
        <dgm:presLayoutVars>
          <dgm:chMax val="1"/>
          <dgm:chPref val="1"/>
        </dgm:presLayoutVars>
      </dgm:prSet>
      <dgm:spPr/>
    </dgm:pt>
    <dgm:pt modelId="{1F0C3F96-2095-450F-B025-8A8BBAF741E4}" type="pres">
      <dgm:prSet presAssocID="{B70F1786-6699-4685-B4A3-A91DC18FF1C9}" presName="sibTrans" presStyleLbl="sibTrans2D1" presStyleIdx="0" presStyleCnt="0"/>
      <dgm:spPr/>
    </dgm:pt>
    <dgm:pt modelId="{58D4FCAD-6494-44D3-8E7F-2C217F222275}" type="pres">
      <dgm:prSet presAssocID="{7F8941EE-44AB-4C99-8FB9-7EE1010B635A}" presName="compNode" presStyleCnt="0"/>
      <dgm:spPr/>
    </dgm:pt>
    <dgm:pt modelId="{47E6C406-028D-4E58-8FC3-736E3DC0A6E8}" type="pres">
      <dgm:prSet presAssocID="{7F8941EE-44AB-4C99-8FB9-7EE1010B635A}" presName="iconBgRect" presStyleLbl="bgShp" presStyleIdx="4" presStyleCnt="6"/>
      <dgm:spPr/>
    </dgm:pt>
    <dgm:pt modelId="{B2A75AD1-FF0B-48BB-937A-B2D92EC64F65}" type="pres">
      <dgm:prSet presAssocID="{7F8941EE-44AB-4C99-8FB9-7EE1010B635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4452818-491E-438D-9670-AF6D01CE67F6}" type="pres">
      <dgm:prSet presAssocID="{7F8941EE-44AB-4C99-8FB9-7EE1010B635A}" presName="spaceRect" presStyleCnt="0"/>
      <dgm:spPr/>
    </dgm:pt>
    <dgm:pt modelId="{92477B97-72E9-4A95-A723-1466280CB289}" type="pres">
      <dgm:prSet presAssocID="{7F8941EE-44AB-4C99-8FB9-7EE1010B635A}" presName="textRect" presStyleLbl="revTx" presStyleIdx="4" presStyleCnt="6">
        <dgm:presLayoutVars>
          <dgm:chMax val="1"/>
          <dgm:chPref val="1"/>
        </dgm:presLayoutVars>
      </dgm:prSet>
      <dgm:spPr/>
    </dgm:pt>
    <dgm:pt modelId="{7F5F13CD-2B1F-41B1-8989-88653C2F9723}" type="pres">
      <dgm:prSet presAssocID="{3C6109AE-6209-4802-AC3D-D8FEE2C1AA24}" presName="sibTrans" presStyleLbl="sibTrans2D1" presStyleIdx="0" presStyleCnt="0"/>
      <dgm:spPr/>
    </dgm:pt>
    <dgm:pt modelId="{FABDD34F-6E74-410F-BF03-62DB93014FC5}" type="pres">
      <dgm:prSet presAssocID="{5A386588-F425-4AA9-A25E-0A55D52A229F}" presName="compNode" presStyleCnt="0"/>
      <dgm:spPr/>
    </dgm:pt>
    <dgm:pt modelId="{47664183-63F1-4604-A002-DEDCE7F479EA}" type="pres">
      <dgm:prSet presAssocID="{5A386588-F425-4AA9-A25E-0A55D52A229F}" presName="iconBgRect" presStyleLbl="bgShp" presStyleIdx="5" presStyleCnt="6"/>
      <dgm:spPr/>
    </dgm:pt>
    <dgm:pt modelId="{7C2DE07D-1B1E-4847-AF03-D358D3C7606F}" type="pres">
      <dgm:prSet presAssocID="{5A386588-F425-4AA9-A25E-0A55D52A22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288FA5A-DDBE-49A8-A570-16A1BBAC2D65}" type="pres">
      <dgm:prSet presAssocID="{5A386588-F425-4AA9-A25E-0A55D52A229F}" presName="spaceRect" presStyleCnt="0"/>
      <dgm:spPr/>
    </dgm:pt>
    <dgm:pt modelId="{1218FCA9-8270-4B06-BA7E-729DD216F1B2}" type="pres">
      <dgm:prSet presAssocID="{5A386588-F425-4AA9-A25E-0A55D52A229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BB86F02-EEE4-4ABC-9735-E2BE78CF7E6B}" type="presOf" srcId="{2F47291E-8F4F-4EEB-B0FC-C64EEA3F33B7}" destId="{3EAB6CA9-BD73-404A-9C11-62DA8D66E1E0}" srcOrd="0" destOrd="0" presId="urn:microsoft.com/office/officeart/2018/2/layout/IconCircleList"/>
    <dgm:cxn modelId="{B24D3607-DFC2-4CB1-B625-FD18005394C6}" srcId="{31423DBA-B8CE-4D29-A6D6-E4E5BE2CBF10}" destId="{9CDAD8DF-D85C-4063-B2E2-E1136CA87590}" srcOrd="1" destOrd="0" parTransId="{EA190A88-E2DD-40FD-BD2B-5DD14D1EDC99}" sibTransId="{68171C05-645C-4444-918D-BC12F0D85179}"/>
    <dgm:cxn modelId="{DE03703B-F1F7-4100-85DD-877A17599B66}" type="presOf" srcId="{053DE58F-8844-4A9F-AF9B-D6DB2ADA132F}" destId="{FEAF0B7B-D012-4CE5-ABA4-01D5225CED38}" srcOrd="0" destOrd="0" presId="urn:microsoft.com/office/officeart/2018/2/layout/IconCircleList"/>
    <dgm:cxn modelId="{B6A2AE61-998F-4B92-AAA0-9DB6EB7C93AF}" srcId="{31423DBA-B8CE-4D29-A6D6-E4E5BE2CBF10}" destId="{2F47291E-8F4F-4EEB-B0FC-C64EEA3F33B7}" srcOrd="2" destOrd="0" parTransId="{01A610D0-CD09-46AB-BAA3-E1BADFDCF31D}" sibTransId="{2D296320-AD5B-4D78-8BB5-656BCB5CC286}"/>
    <dgm:cxn modelId="{AF574869-0954-4809-99F3-54CCFB831E33}" type="presOf" srcId="{9CDAD8DF-D85C-4063-B2E2-E1136CA87590}" destId="{FA547183-0F1A-4D83-8D6F-131EB6268F0F}" srcOrd="0" destOrd="0" presId="urn:microsoft.com/office/officeart/2018/2/layout/IconCircleList"/>
    <dgm:cxn modelId="{8675BC73-7AE2-446C-80FE-4ED4DDC33C81}" type="presOf" srcId="{68171C05-645C-4444-918D-BC12F0D85179}" destId="{36766A9A-FDCC-4544-9B66-022EB734D238}" srcOrd="0" destOrd="0" presId="urn:microsoft.com/office/officeart/2018/2/layout/IconCircleList"/>
    <dgm:cxn modelId="{C278D853-4F86-4905-B4AB-EC7B367E3B04}" srcId="{31423DBA-B8CE-4D29-A6D6-E4E5BE2CBF10}" destId="{5A386588-F425-4AA9-A25E-0A55D52A229F}" srcOrd="5" destOrd="0" parTransId="{86A7EB2A-6544-4E3A-90D5-410EF0EB0788}" sibTransId="{BF01918C-A146-4A52-B454-FB46E03EAFF6}"/>
    <dgm:cxn modelId="{DE28A554-56C6-4B0B-BDAB-1C45B2A15795}" srcId="{31423DBA-B8CE-4D29-A6D6-E4E5BE2CBF10}" destId="{053DE58F-8844-4A9F-AF9B-D6DB2ADA132F}" srcOrd="0" destOrd="0" parTransId="{6420E6D1-84B4-45A5-8011-BFBF59EDC228}" sibTransId="{1F800BF4-7425-4C59-BA14-F465297CF8BF}"/>
    <dgm:cxn modelId="{18BB4E77-003F-4C62-83B8-1472FA85D12A}" type="presOf" srcId="{7EA6FFAD-6434-4D77-80BA-01E7AC517F4E}" destId="{63A87AF1-D1F2-40D0-82F5-418E4A54A625}" srcOrd="0" destOrd="0" presId="urn:microsoft.com/office/officeart/2018/2/layout/IconCircleList"/>
    <dgm:cxn modelId="{49DCC47E-DF4B-46FE-92D2-CC237FDD5DE6}" type="presOf" srcId="{2D296320-AD5B-4D78-8BB5-656BCB5CC286}" destId="{DFDA468F-5C28-4237-A898-9DC7418DA304}" srcOrd="0" destOrd="0" presId="urn:microsoft.com/office/officeart/2018/2/layout/IconCircleList"/>
    <dgm:cxn modelId="{6B0EAE87-0C1E-4DEA-A3F9-9D5B5E05384A}" type="presOf" srcId="{3C6109AE-6209-4802-AC3D-D8FEE2C1AA24}" destId="{7F5F13CD-2B1F-41B1-8989-88653C2F9723}" srcOrd="0" destOrd="0" presId="urn:microsoft.com/office/officeart/2018/2/layout/IconCircleList"/>
    <dgm:cxn modelId="{D7430490-1E01-4921-921F-5BE7BD91B973}" type="presOf" srcId="{B70F1786-6699-4685-B4A3-A91DC18FF1C9}" destId="{1F0C3F96-2095-450F-B025-8A8BBAF741E4}" srcOrd="0" destOrd="0" presId="urn:microsoft.com/office/officeart/2018/2/layout/IconCircleList"/>
    <dgm:cxn modelId="{F17DE29A-6FA0-4675-BC47-C6C8FD0D2816}" type="presOf" srcId="{1F800BF4-7425-4C59-BA14-F465297CF8BF}" destId="{74003D31-707E-4591-8DE4-D8D9E97E18F1}" srcOrd="0" destOrd="0" presId="urn:microsoft.com/office/officeart/2018/2/layout/IconCircleList"/>
    <dgm:cxn modelId="{63803F9F-C169-4AF8-922A-9B37043937BA}" type="presOf" srcId="{5A386588-F425-4AA9-A25E-0A55D52A229F}" destId="{1218FCA9-8270-4B06-BA7E-729DD216F1B2}" srcOrd="0" destOrd="0" presId="urn:microsoft.com/office/officeart/2018/2/layout/IconCircleList"/>
    <dgm:cxn modelId="{F50F7EDA-735B-4D16-A939-74F3C1ADC800}" srcId="{31423DBA-B8CE-4D29-A6D6-E4E5BE2CBF10}" destId="{7EA6FFAD-6434-4D77-80BA-01E7AC517F4E}" srcOrd="3" destOrd="0" parTransId="{11F4CF9C-9AC2-43FD-82A9-25A8EE98F324}" sibTransId="{B70F1786-6699-4685-B4A3-A91DC18FF1C9}"/>
    <dgm:cxn modelId="{4DBC81E2-5586-4358-AC1B-FC9EDA1FDE1C}" srcId="{31423DBA-B8CE-4D29-A6D6-E4E5BE2CBF10}" destId="{7F8941EE-44AB-4C99-8FB9-7EE1010B635A}" srcOrd="4" destOrd="0" parTransId="{42E1FED8-66D5-41E0-9B2D-4EB648F4E4DD}" sibTransId="{3C6109AE-6209-4802-AC3D-D8FEE2C1AA24}"/>
    <dgm:cxn modelId="{FD05BDEA-DC6F-41FC-A544-B5B34FCE5F45}" type="presOf" srcId="{31423DBA-B8CE-4D29-A6D6-E4E5BE2CBF10}" destId="{E2048F43-3FD6-435B-B822-54BC3081B0CA}" srcOrd="0" destOrd="0" presId="urn:microsoft.com/office/officeart/2018/2/layout/IconCircleList"/>
    <dgm:cxn modelId="{5DDCB1FD-F730-4BCA-B141-052E0975BE2A}" type="presOf" srcId="{7F8941EE-44AB-4C99-8FB9-7EE1010B635A}" destId="{92477B97-72E9-4A95-A723-1466280CB289}" srcOrd="0" destOrd="0" presId="urn:microsoft.com/office/officeart/2018/2/layout/IconCircleList"/>
    <dgm:cxn modelId="{868D1809-E6DD-46C3-81F4-B2F2B96DB3A3}" type="presParOf" srcId="{E2048F43-3FD6-435B-B822-54BC3081B0CA}" destId="{84C580B9-94A1-4B5E-B399-D245F46FC783}" srcOrd="0" destOrd="0" presId="urn:microsoft.com/office/officeart/2018/2/layout/IconCircleList"/>
    <dgm:cxn modelId="{4D20A1AC-D03C-4254-879A-3583DCB2B6FF}" type="presParOf" srcId="{84C580B9-94A1-4B5E-B399-D245F46FC783}" destId="{8216A1D1-5CF8-48AF-AA0D-4915CA1CEE0F}" srcOrd="0" destOrd="0" presId="urn:microsoft.com/office/officeart/2018/2/layout/IconCircleList"/>
    <dgm:cxn modelId="{F557626C-4B33-4D49-879A-BC06664C6D1E}" type="presParOf" srcId="{8216A1D1-5CF8-48AF-AA0D-4915CA1CEE0F}" destId="{56294CB9-B50C-4C38-B2C5-8A0658BD42E2}" srcOrd="0" destOrd="0" presId="urn:microsoft.com/office/officeart/2018/2/layout/IconCircleList"/>
    <dgm:cxn modelId="{E572E658-D66B-440C-ACA4-76FF3B85EC9D}" type="presParOf" srcId="{8216A1D1-5CF8-48AF-AA0D-4915CA1CEE0F}" destId="{4C074CEC-6456-4A86-AFE0-FAEA103381E9}" srcOrd="1" destOrd="0" presId="urn:microsoft.com/office/officeart/2018/2/layout/IconCircleList"/>
    <dgm:cxn modelId="{66DF782A-0C41-476B-8F2F-ACD56F217C92}" type="presParOf" srcId="{8216A1D1-5CF8-48AF-AA0D-4915CA1CEE0F}" destId="{DA16DDDC-B0E1-4992-906F-A719004D6647}" srcOrd="2" destOrd="0" presId="urn:microsoft.com/office/officeart/2018/2/layout/IconCircleList"/>
    <dgm:cxn modelId="{45352744-B160-40BA-AE4B-20C688D3FAFA}" type="presParOf" srcId="{8216A1D1-5CF8-48AF-AA0D-4915CA1CEE0F}" destId="{FEAF0B7B-D012-4CE5-ABA4-01D5225CED38}" srcOrd="3" destOrd="0" presId="urn:microsoft.com/office/officeart/2018/2/layout/IconCircleList"/>
    <dgm:cxn modelId="{CAF7E542-1A00-470A-9AFF-EF23B8510709}" type="presParOf" srcId="{84C580B9-94A1-4B5E-B399-D245F46FC783}" destId="{74003D31-707E-4591-8DE4-D8D9E97E18F1}" srcOrd="1" destOrd="0" presId="urn:microsoft.com/office/officeart/2018/2/layout/IconCircleList"/>
    <dgm:cxn modelId="{794077AC-D0C5-48CC-97E5-F22E1BD2EBC8}" type="presParOf" srcId="{84C580B9-94A1-4B5E-B399-D245F46FC783}" destId="{9AC05461-7CD5-4F5B-9FCF-073C8A19560F}" srcOrd="2" destOrd="0" presId="urn:microsoft.com/office/officeart/2018/2/layout/IconCircleList"/>
    <dgm:cxn modelId="{5D7BA86F-22A6-4438-9071-D38E37F19AD0}" type="presParOf" srcId="{9AC05461-7CD5-4F5B-9FCF-073C8A19560F}" destId="{51CB947D-3041-4ABE-AE9C-4E598F7F1741}" srcOrd="0" destOrd="0" presId="urn:microsoft.com/office/officeart/2018/2/layout/IconCircleList"/>
    <dgm:cxn modelId="{750F9E55-0244-4994-9241-2896CD0E83DE}" type="presParOf" srcId="{9AC05461-7CD5-4F5B-9FCF-073C8A19560F}" destId="{679F57E8-76EA-4AFB-9D99-1EA7F4D65A08}" srcOrd="1" destOrd="0" presId="urn:microsoft.com/office/officeart/2018/2/layout/IconCircleList"/>
    <dgm:cxn modelId="{BFEC1A88-7B18-47A5-8027-0CAF73E71E58}" type="presParOf" srcId="{9AC05461-7CD5-4F5B-9FCF-073C8A19560F}" destId="{420F60BA-B393-454C-B177-212EB3838837}" srcOrd="2" destOrd="0" presId="urn:microsoft.com/office/officeart/2018/2/layout/IconCircleList"/>
    <dgm:cxn modelId="{E4910957-FB16-4D39-80FF-5253F3144255}" type="presParOf" srcId="{9AC05461-7CD5-4F5B-9FCF-073C8A19560F}" destId="{FA547183-0F1A-4D83-8D6F-131EB6268F0F}" srcOrd="3" destOrd="0" presId="urn:microsoft.com/office/officeart/2018/2/layout/IconCircleList"/>
    <dgm:cxn modelId="{D35DB2B3-67E0-4A37-AA02-743A9C690B47}" type="presParOf" srcId="{84C580B9-94A1-4B5E-B399-D245F46FC783}" destId="{36766A9A-FDCC-4544-9B66-022EB734D238}" srcOrd="3" destOrd="0" presId="urn:microsoft.com/office/officeart/2018/2/layout/IconCircleList"/>
    <dgm:cxn modelId="{976CC6FC-33E8-4E82-AF4B-B6B7BF97B0F9}" type="presParOf" srcId="{84C580B9-94A1-4B5E-B399-D245F46FC783}" destId="{B67B6C50-BB66-4BD6-9FA6-83CB7C7BB8DC}" srcOrd="4" destOrd="0" presId="urn:microsoft.com/office/officeart/2018/2/layout/IconCircleList"/>
    <dgm:cxn modelId="{A04805D1-7A28-4672-8E0B-D93F0DF29D2C}" type="presParOf" srcId="{B67B6C50-BB66-4BD6-9FA6-83CB7C7BB8DC}" destId="{8C8D7912-4E4A-43B4-9742-0D9120DAE920}" srcOrd="0" destOrd="0" presId="urn:microsoft.com/office/officeart/2018/2/layout/IconCircleList"/>
    <dgm:cxn modelId="{7BE46C9C-0B12-495B-A413-E23DA45E0ECC}" type="presParOf" srcId="{B67B6C50-BB66-4BD6-9FA6-83CB7C7BB8DC}" destId="{1FC3AFFB-8FE6-4CAE-99A8-01E67DA3DE0D}" srcOrd="1" destOrd="0" presId="urn:microsoft.com/office/officeart/2018/2/layout/IconCircleList"/>
    <dgm:cxn modelId="{9BB26D74-AE3E-4742-9FE7-A7D45FF14DAD}" type="presParOf" srcId="{B67B6C50-BB66-4BD6-9FA6-83CB7C7BB8DC}" destId="{72136A2F-6EE2-4B75-BDA5-61EEB8B96970}" srcOrd="2" destOrd="0" presId="urn:microsoft.com/office/officeart/2018/2/layout/IconCircleList"/>
    <dgm:cxn modelId="{0D6C4B76-8087-43B9-A8EE-F528B44EB65E}" type="presParOf" srcId="{B67B6C50-BB66-4BD6-9FA6-83CB7C7BB8DC}" destId="{3EAB6CA9-BD73-404A-9C11-62DA8D66E1E0}" srcOrd="3" destOrd="0" presId="urn:microsoft.com/office/officeart/2018/2/layout/IconCircleList"/>
    <dgm:cxn modelId="{0FB8C891-FA5F-4597-9B85-A62091DE15EA}" type="presParOf" srcId="{84C580B9-94A1-4B5E-B399-D245F46FC783}" destId="{DFDA468F-5C28-4237-A898-9DC7418DA304}" srcOrd="5" destOrd="0" presId="urn:microsoft.com/office/officeart/2018/2/layout/IconCircleList"/>
    <dgm:cxn modelId="{8D517B87-8510-4317-9976-30A37FCB5885}" type="presParOf" srcId="{84C580B9-94A1-4B5E-B399-D245F46FC783}" destId="{5353E6E9-B4C8-42B9-9A18-AD3AA0882B2D}" srcOrd="6" destOrd="0" presId="urn:microsoft.com/office/officeart/2018/2/layout/IconCircleList"/>
    <dgm:cxn modelId="{1DD0FE51-0ED6-46D2-8CC4-76560AA91A5D}" type="presParOf" srcId="{5353E6E9-B4C8-42B9-9A18-AD3AA0882B2D}" destId="{0351EDC6-0039-4384-BED0-2757AC803AE9}" srcOrd="0" destOrd="0" presId="urn:microsoft.com/office/officeart/2018/2/layout/IconCircleList"/>
    <dgm:cxn modelId="{B6721725-62A4-4501-94B0-6DAC1788A69B}" type="presParOf" srcId="{5353E6E9-B4C8-42B9-9A18-AD3AA0882B2D}" destId="{B51AAAB6-AC7D-4D43-87AE-75B3C4B34488}" srcOrd="1" destOrd="0" presId="urn:microsoft.com/office/officeart/2018/2/layout/IconCircleList"/>
    <dgm:cxn modelId="{2F35F1DE-E798-41BA-A71A-D6BE97DDF321}" type="presParOf" srcId="{5353E6E9-B4C8-42B9-9A18-AD3AA0882B2D}" destId="{186A4131-8DB0-40D2-8357-04673ED15B7C}" srcOrd="2" destOrd="0" presId="urn:microsoft.com/office/officeart/2018/2/layout/IconCircleList"/>
    <dgm:cxn modelId="{3B4F3EB2-914C-4448-B1D0-E613E4691FA0}" type="presParOf" srcId="{5353E6E9-B4C8-42B9-9A18-AD3AA0882B2D}" destId="{63A87AF1-D1F2-40D0-82F5-418E4A54A625}" srcOrd="3" destOrd="0" presId="urn:microsoft.com/office/officeart/2018/2/layout/IconCircleList"/>
    <dgm:cxn modelId="{9000DEF0-6BDC-4860-8E1D-B748DD8F34F4}" type="presParOf" srcId="{84C580B9-94A1-4B5E-B399-D245F46FC783}" destId="{1F0C3F96-2095-450F-B025-8A8BBAF741E4}" srcOrd="7" destOrd="0" presId="urn:microsoft.com/office/officeart/2018/2/layout/IconCircleList"/>
    <dgm:cxn modelId="{56D7250C-A343-4CB6-9804-390121CFF748}" type="presParOf" srcId="{84C580B9-94A1-4B5E-B399-D245F46FC783}" destId="{58D4FCAD-6494-44D3-8E7F-2C217F222275}" srcOrd="8" destOrd="0" presId="urn:microsoft.com/office/officeart/2018/2/layout/IconCircleList"/>
    <dgm:cxn modelId="{DC119F9B-E0D2-40B2-A0D4-B9BC829FD907}" type="presParOf" srcId="{58D4FCAD-6494-44D3-8E7F-2C217F222275}" destId="{47E6C406-028D-4E58-8FC3-736E3DC0A6E8}" srcOrd="0" destOrd="0" presId="urn:microsoft.com/office/officeart/2018/2/layout/IconCircleList"/>
    <dgm:cxn modelId="{993555EE-BC21-4D02-BC1D-D23C95E38DCB}" type="presParOf" srcId="{58D4FCAD-6494-44D3-8E7F-2C217F222275}" destId="{B2A75AD1-FF0B-48BB-937A-B2D92EC64F65}" srcOrd="1" destOrd="0" presId="urn:microsoft.com/office/officeart/2018/2/layout/IconCircleList"/>
    <dgm:cxn modelId="{8EC04407-0E18-4FFA-98D1-E4F633956D6C}" type="presParOf" srcId="{58D4FCAD-6494-44D3-8E7F-2C217F222275}" destId="{04452818-491E-438D-9670-AF6D01CE67F6}" srcOrd="2" destOrd="0" presId="urn:microsoft.com/office/officeart/2018/2/layout/IconCircleList"/>
    <dgm:cxn modelId="{C9079350-52E0-4EA7-A588-531CADF401B8}" type="presParOf" srcId="{58D4FCAD-6494-44D3-8E7F-2C217F222275}" destId="{92477B97-72E9-4A95-A723-1466280CB289}" srcOrd="3" destOrd="0" presId="urn:microsoft.com/office/officeart/2018/2/layout/IconCircleList"/>
    <dgm:cxn modelId="{54F83684-ED9F-4CF9-B022-8423EABFA28D}" type="presParOf" srcId="{84C580B9-94A1-4B5E-B399-D245F46FC783}" destId="{7F5F13CD-2B1F-41B1-8989-88653C2F9723}" srcOrd="9" destOrd="0" presId="urn:microsoft.com/office/officeart/2018/2/layout/IconCircleList"/>
    <dgm:cxn modelId="{09BAF8FB-1111-4B6A-9338-6744F97084DD}" type="presParOf" srcId="{84C580B9-94A1-4B5E-B399-D245F46FC783}" destId="{FABDD34F-6E74-410F-BF03-62DB93014FC5}" srcOrd="10" destOrd="0" presId="urn:microsoft.com/office/officeart/2018/2/layout/IconCircleList"/>
    <dgm:cxn modelId="{AC04CE49-8917-48B0-B96F-460A57487B0E}" type="presParOf" srcId="{FABDD34F-6E74-410F-BF03-62DB93014FC5}" destId="{47664183-63F1-4604-A002-DEDCE7F479EA}" srcOrd="0" destOrd="0" presId="urn:microsoft.com/office/officeart/2018/2/layout/IconCircleList"/>
    <dgm:cxn modelId="{CEC4164A-C979-400E-976D-1D33371406C2}" type="presParOf" srcId="{FABDD34F-6E74-410F-BF03-62DB93014FC5}" destId="{7C2DE07D-1B1E-4847-AF03-D358D3C7606F}" srcOrd="1" destOrd="0" presId="urn:microsoft.com/office/officeart/2018/2/layout/IconCircleList"/>
    <dgm:cxn modelId="{8AC553B4-181A-471E-8C83-10B5EE42DD9E}" type="presParOf" srcId="{FABDD34F-6E74-410F-BF03-62DB93014FC5}" destId="{9288FA5A-DDBE-49A8-A570-16A1BBAC2D65}" srcOrd="2" destOrd="0" presId="urn:microsoft.com/office/officeart/2018/2/layout/IconCircleList"/>
    <dgm:cxn modelId="{3C6DC65D-FFA7-4C00-BDA4-9D752FE52379}" type="presParOf" srcId="{FABDD34F-6E74-410F-BF03-62DB93014FC5}" destId="{1218FCA9-8270-4B06-BA7E-729DD216F1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1EEF6-7DC5-430F-BE51-7438687DB11C}">
      <dsp:nvSpPr>
        <dsp:cNvPr id="0" name=""/>
        <dsp:cNvSpPr/>
      </dsp:nvSpPr>
      <dsp:spPr>
        <a:xfrm>
          <a:off x="1101699" y="298727"/>
          <a:ext cx="1123671" cy="1123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4EE15-FAFD-4818-AEB8-37DE33C03B0E}">
      <dsp:nvSpPr>
        <dsp:cNvPr id="0" name=""/>
        <dsp:cNvSpPr/>
      </dsp:nvSpPr>
      <dsp:spPr>
        <a:xfrm>
          <a:off x="415011" y="1757106"/>
          <a:ext cx="2497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This project has been developed to make travel management easy.</a:t>
          </a:r>
          <a:endParaRPr lang="en-US" sz="1300" kern="1200" dirty="0"/>
        </a:p>
      </dsp:txBody>
      <dsp:txXfrm>
        <a:off x="415011" y="1757106"/>
        <a:ext cx="2497046" cy="720000"/>
      </dsp:txXfrm>
    </dsp:sp>
    <dsp:sp modelId="{05DDFECF-FD6C-4EC4-BDD7-D85F535352CE}">
      <dsp:nvSpPr>
        <dsp:cNvPr id="0" name=""/>
        <dsp:cNvSpPr/>
      </dsp:nvSpPr>
      <dsp:spPr>
        <a:xfrm>
          <a:off x="4035729" y="298727"/>
          <a:ext cx="1123671" cy="1123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5ADAE-E558-4A0C-B87F-47761EE48C60}">
      <dsp:nvSpPr>
        <dsp:cNvPr id="0" name=""/>
        <dsp:cNvSpPr/>
      </dsp:nvSpPr>
      <dsp:spPr>
        <a:xfrm>
          <a:off x="3349041" y="1757106"/>
          <a:ext cx="2497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 this project an individual can book and cancel.</a:t>
          </a:r>
          <a:endParaRPr lang="en-US" sz="1300" kern="1200"/>
        </a:p>
      </dsp:txBody>
      <dsp:txXfrm>
        <a:off x="3349041" y="1757106"/>
        <a:ext cx="2497046" cy="720000"/>
      </dsp:txXfrm>
    </dsp:sp>
    <dsp:sp modelId="{8EF81882-C1CA-4B3F-8583-8D549B1A302A}">
      <dsp:nvSpPr>
        <dsp:cNvPr id="0" name=""/>
        <dsp:cNvSpPr/>
      </dsp:nvSpPr>
      <dsp:spPr>
        <a:xfrm>
          <a:off x="1101699" y="3101368"/>
          <a:ext cx="1123671" cy="1123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F65D-3897-40C4-871E-361A672168C9}">
      <dsp:nvSpPr>
        <dsp:cNvPr id="0" name=""/>
        <dsp:cNvSpPr/>
      </dsp:nvSpPr>
      <dsp:spPr>
        <a:xfrm>
          <a:off x="415011" y="4559747"/>
          <a:ext cx="2497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Users can also know about V.S Travels, services that we provide, can also give feedback.</a:t>
          </a:r>
          <a:endParaRPr lang="en-US" sz="1300" kern="1200" dirty="0"/>
        </a:p>
      </dsp:txBody>
      <dsp:txXfrm>
        <a:off x="415011" y="4559747"/>
        <a:ext cx="2497046" cy="720000"/>
      </dsp:txXfrm>
    </dsp:sp>
    <dsp:sp modelId="{E3E076CF-FA53-4F19-A4D4-065B99DACAFC}">
      <dsp:nvSpPr>
        <dsp:cNvPr id="0" name=""/>
        <dsp:cNvSpPr/>
      </dsp:nvSpPr>
      <dsp:spPr>
        <a:xfrm>
          <a:off x="4035729" y="3101368"/>
          <a:ext cx="1123671" cy="1123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93A3E-D145-4961-849E-0CBBBA2CDE3E}">
      <dsp:nvSpPr>
        <dsp:cNvPr id="0" name=""/>
        <dsp:cNvSpPr/>
      </dsp:nvSpPr>
      <dsp:spPr>
        <a:xfrm>
          <a:off x="3349041" y="4559747"/>
          <a:ext cx="2497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Contact page, where user can contact with our customer care.</a:t>
          </a:r>
          <a:endParaRPr lang="en-US" sz="1300" kern="1200"/>
        </a:p>
      </dsp:txBody>
      <dsp:txXfrm>
        <a:off x="3349041" y="4559747"/>
        <a:ext cx="24970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94CB9-B50C-4C38-B2C5-8A0658BD42E2}">
      <dsp:nvSpPr>
        <dsp:cNvPr id="0" name=""/>
        <dsp:cNvSpPr/>
      </dsp:nvSpPr>
      <dsp:spPr>
        <a:xfrm>
          <a:off x="176534" y="585255"/>
          <a:ext cx="908272" cy="908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74CEC-6456-4A86-AFE0-FAEA103381E9}">
      <dsp:nvSpPr>
        <dsp:cNvPr id="0" name=""/>
        <dsp:cNvSpPr/>
      </dsp:nvSpPr>
      <dsp:spPr>
        <a:xfrm>
          <a:off x="367272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F0B7B-D012-4CE5-ABA4-01D5225CED38}">
      <dsp:nvSpPr>
        <dsp:cNvPr id="0" name=""/>
        <dsp:cNvSpPr/>
      </dsp:nvSpPr>
      <dsp:spPr>
        <a:xfrm>
          <a:off x="1279437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GUI Interface</a:t>
          </a:r>
          <a:endParaRPr lang="en-US" sz="2000" kern="1200"/>
        </a:p>
      </dsp:txBody>
      <dsp:txXfrm>
        <a:off x="1279437" y="585255"/>
        <a:ext cx="2140927" cy="908272"/>
      </dsp:txXfrm>
    </dsp:sp>
    <dsp:sp modelId="{51CB947D-3041-4ABE-AE9C-4E598F7F1741}">
      <dsp:nvSpPr>
        <dsp:cNvPr id="0" name=""/>
        <dsp:cNvSpPr/>
      </dsp:nvSpPr>
      <dsp:spPr>
        <a:xfrm>
          <a:off x="3793405" y="585255"/>
          <a:ext cx="908272" cy="9082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F57E8-76EA-4AFB-9D99-1EA7F4D65A08}">
      <dsp:nvSpPr>
        <dsp:cNvPr id="0" name=""/>
        <dsp:cNvSpPr/>
      </dsp:nvSpPr>
      <dsp:spPr>
        <a:xfrm>
          <a:off x="3984142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7183-0F1A-4D83-8D6F-131EB6268F0F}">
      <dsp:nvSpPr>
        <dsp:cNvPr id="0" name=""/>
        <dsp:cNvSpPr/>
      </dsp:nvSpPr>
      <dsp:spPr>
        <a:xfrm>
          <a:off x="4896307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Sql connector – Used to connect Database </a:t>
          </a:r>
          <a:endParaRPr lang="en-US" sz="2000" kern="1200"/>
        </a:p>
      </dsp:txBody>
      <dsp:txXfrm>
        <a:off x="4896307" y="585255"/>
        <a:ext cx="2140927" cy="908272"/>
      </dsp:txXfrm>
    </dsp:sp>
    <dsp:sp modelId="{8C8D7912-4E4A-43B4-9742-0D9120DAE920}">
      <dsp:nvSpPr>
        <dsp:cNvPr id="0" name=""/>
        <dsp:cNvSpPr/>
      </dsp:nvSpPr>
      <dsp:spPr>
        <a:xfrm>
          <a:off x="7410276" y="585255"/>
          <a:ext cx="908272" cy="9082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3AFFB-8FE6-4CAE-99A8-01E67DA3DE0D}">
      <dsp:nvSpPr>
        <dsp:cNvPr id="0" name=""/>
        <dsp:cNvSpPr/>
      </dsp:nvSpPr>
      <dsp:spPr>
        <a:xfrm>
          <a:off x="7601013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B6CA9-BD73-404A-9C11-62DA8D66E1E0}">
      <dsp:nvSpPr>
        <dsp:cNvPr id="0" name=""/>
        <dsp:cNvSpPr/>
      </dsp:nvSpPr>
      <dsp:spPr>
        <a:xfrm>
          <a:off x="8513178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User Input – takes input from User</a:t>
          </a:r>
          <a:endParaRPr lang="en-US" sz="2000" kern="1200"/>
        </a:p>
      </dsp:txBody>
      <dsp:txXfrm>
        <a:off x="8513178" y="585255"/>
        <a:ext cx="2140927" cy="908272"/>
      </dsp:txXfrm>
    </dsp:sp>
    <dsp:sp modelId="{0351EDC6-0039-4384-BED0-2757AC803AE9}">
      <dsp:nvSpPr>
        <dsp:cNvPr id="0" name=""/>
        <dsp:cNvSpPr/>
      </dsp:nvSpPr>
      <dsp:spPr>
        <a:xfrm>
          <a:off x="176534" y="2105334"/>
          <a:ext cx="908272" cy="9082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AAAB6-AC7D-4D43-87AE-75B3C4B34488}">
      <dsp:nvSpPr>
        <dsp:cNvPr id="0" name=""/>
        <dsp:cNvSpPr/>
      </dsp:nvSpPr>
      <dsp:spPr>
        <a:xfrm>
          <a:off x="367272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87AF1-D1F2-40D0-82F5-418E4A54A625}">
      <dsp:nvSpPr>
        <dsp:cNvPr id="0" name=""/>
        <dsp:cNvSpPr/>
      </dsp:nvSpPr>
      <dsp:spPr>
        <a:xfrm>
          <a:off x="1279437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Cancel  - Cancel tickets </a:t>
          </a:r>
          <a:endParaRPr lang="en-US" sz="2000" kern="1200"/>
        </a:p>
      </dsp:txBody>
      <dsp:txXfrm>
        <a:off x="1279437" y="2105334"/>
        <a:ext cx="2140927" cy="908272"/>
      </dsp:txXfrm>
    </dsp:sp>
    <dsp:sp modelId="{47E6C406-028D-4E58-8FC3-736E3DC0A6E8}">
      <dsp:nvSpPr>
        <dsp:cNvPr id="0" name=""/>
        <dsp:cNvSpPr/>
      </dsp:nvSpPr>
      <dsp:spPr>
        <a:xfrm>
          <a:off x="3793405" y="2105334"/>
          <a:ext cx="908272" cy="9082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75AD1-FF0B-48BB-937A-B2D92EC64F65}">
      <dsp:nvSpPr>
        <dsp:cNvPr id="0" name=""/>
        <dsp:cNvSpPr/>
      </dsp:nvSpPr>
      <dsp:spPr>
        <a:xfrm>
          <a:off x="3984142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77B97-72E9-4A95-A723-1466280CB289}">
      <dsp:nvSpPr>
        <dsp:cNvPr id="0" name=""/>
        <dsp:cNvSpPr/>
      </dsp:nvSpPr>
      <dsp:spPr>
        <a:xfrm>
          <a:off x="4896307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Payment Gateway  - Making Payments </a:t>
          </a:r>
          <a:endParaRPr lang="en-US" sz="2000" kern="1200"/>
        </a:p>
      </dsp:txBody>
      <dsp:txXfrm>
        <a:off x="4896307" y="2105334"/>
        <a:ext cx="2140927" cy="908272"/>
      </dsp:txXfrm>
    </dsp:sp>
    <dsp:sp modelId="{47664183-63F1-4604-A002-DEDCE7F479EA}">
      <dsp:nvSpPr>
        <dsp:cNvPr id="0" name=""/>
        <dsp:cNvSpPr/>
      </dsp:nvSpPr>
      <dsp:spPr>
        <a:xfrm>
          <a:off x="7410276" y="2105334"/>
          <a:ext cx="908272" cy="908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DE07D-1B1E-4847-AF03-D358D3C7606F}">
      <dsp:nvSpPr>
        <dsp:cNvPr id="0" name=""/>
        <dsp:cNvSpPr/>
      </dsp:nvSpPr>
      <dsp:spPr>
        <a:xfrm>
          <a:off x="7601013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8FCA9-8270-4B06-BA7E-729DD216F1B2}">
      <dsp:nvSpPr>
        <dsp:cNvPr id="0" name=""/>
        <dsp:cNvSpPr/>
      </dsp:nvSpPr>
      <dsp:spPr>
        <a:xfrm>
          <a:off x="8513178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Feedback – Used to take feedback from user</a:t>
          </a:r>
          <a:endParaRPr lang="en-US" sz="2000" kern="1200"/>
        </a:p>
      </dsp:txBody>
      <dsp:txXfrm>
        <a:off x="8513178" y="2105334"/>
        <a:ext cx="2140927" cy="908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E17B1-A78B-4481-B903-64F84347B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IN" sz="4600" dirty="0">
                <a:solidFill>
                  <a:srgbClr val="FFFFFF"/>
                </a:solidFill>
              </a:rPr>
              <a:t>Travel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E34D-55DE-4796-B6DC-8896703B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IN" sz="1700"/>
              <a:t>Python Project</a:t>
            </a:r>
          </a:p>
          <a:p>
            <a:r>
              <a:rPr lang="en-IN" sz="1700"/>
              <a:t>By:-  Vikash Kumar </a:t>
            </a:r>
          </a:p>
          <a:p>
            <a:r>
              <a:rPr lang="en-IN" sz="1700"/>
              <a:t>Shaik Shareef</a:t>
            </a:r>
          </a:p>
        </p:txBody>
      </p:sp>
    </p:spTree>
    <p:extLst>
      <p:ext uri="{BB962C8B-B14F-4D97-AF65-F5344CB8AC3E}">
        <p14:creationId xmlns:p14="http://schemas.microsoft.com/office/powerpoint/2010/main" val="96613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43BF4-0F74-4BB3-8938-F95DCF0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                             Thank you</a:t>
            </a:r>
          </a:p>
        </p:txBody>
      </p:sp>
      <p:pic>
        <p:nvPicPr>
          <p:cNvPr id="65" name="Graphic 31" descr="Smiling Face with No Fill">
            <a:extLst>
              <a:ext uri="{FF2B5EF4-FFF2-40B4-BE49-F238E27FC236}">
                <a16:creationId xmlns:a16="http://schemas.microsoft.com/office/drawing/2014/main" id="{E72F9057-24E5-45BE-9F77-46ECE3FE3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CED99-07B8-4456-99FC-67F7B9AC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04878F-B842-495C-BACB-5421A72DE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56765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569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670F-F152-44C7-B4F2-25A8CD8C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/>
              <a:t>Modules Used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D2798A-6ADB-44C0-9496-3C2120E0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422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43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3C1A7-518F-4598-8C12-44D75F6C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Main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C336F-6A14-4161-B655-A15373BBC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606" y="1668104"/>
            <a:ext cx="6260963" cy="35217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56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Picture 3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4" name="Picture 3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3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4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59" name="Rectangle 4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61" name="Rectangle 4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0F184-6986-4672-9440-19C09821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About Us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6CE903-7916-4CE7-9FF8-1BA60F90F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606" y="1668104"/>
            <a:ext cx="6260963" cy="35217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59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4D72B-216E-44B5-9297-DF8ADE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Contact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B55061D-4948-4456-8C51-2CF41F710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79" y="2076331"/>
            <a:ext cx="4809490" cy="270533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65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28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4" name="Picture 30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5" name="Rectangle 32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34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36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8" name="Rectangle 40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42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80" name="Rectangle 44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752EF-1F13-499F-B9F0-2F86C81D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Feedback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64B29-B3C6-4EE7-86F8-2A3FBE84A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300" y="1838764"/>
            <a:ext cx="5442313" cy="30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3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07780-5B16-4B88-B9B9-27C347A0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1E907-3D99-488C-BC14-B33F967FC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583" y="1917185"/>
            <a:ext cx="5375342" cy="30236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526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40F5F-66AD-43BF-8CD5-59640DC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Payment Gateway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EBEC6-E0CE-492B-B889-95A5F829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29" y="1548433"/>
            <a:ext cx="6017667" cy="33849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7383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Travel Management System</vt:lpstr>
      <vt:lpstr>Introduction</vt:lpstr>
      <vt:lpstr>Modules Used </vt:lpstr>
      <vt:lpstr>Main Interface</vt:lpstr>
      <vt:lpstr>About Us</vt:lpstr>
      <vt:lpstr>Contact</vt:lpstr>
      <vt:lpstr>Feedback</vt:lpstr>
      <vt:lpstr>Services</vt:lpstr>
      <vt:lpstr>Payment Gateway</vt:lpstr>
      <vt:lpstr>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Management System</dc:title>
  <dc:creator>Vikash Kumar</dc:creator>
  <cp:lastModifiedBy>Vikash Kumar</cp:lastModifiedBy>
  <cp:revision>3</cp:revision>
  <dcterms:created xsi:type="dcterms:W3CDTF">2019-11-13T17:13:13Z</dcterms:created>
  <dcterms:modified xsi:type="dcterms:W3CDTF">2019-11-16T09:27:56Z</dcterms:modified>
</cp:coreProperties>
</file>