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1" autoAdjust="0"/>
  </p:normalViewPr>
  <p:slideViewPr>
    <p:cSldViewPr snapToGrid="0">
      <p:cViewPr varScale="1">
        <p:scale>
          <a:sx n="64" d="100"/>
          <a:sy n="64" d="100"/>
        </p:scale>
        <p:origin x="97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5/20/2025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5/20/2025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5/20/2025</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5/20/2025</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go.microsoft.com/fwlink/?linkid=2235098"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go.microsoft.com/fwlink/?LinkId=617172" TargetMode="External"/><Relationship Id="rId5" Type="http://schemas.openxmlformats.org/officeDocument/2006/relationships/image" Target="../media/image17.png"/><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pic>
        <p:nvPicPr>
          <p:cNvPr id="5" name="Picture 4" descr="Design ideas pane showing different design options"/>
          <p:cNvPicPr>
            <a:picLocks noChangeAspect="1"/>
          </p:cNvPicPr>
          <p:nvPr/>
        </p:nvPicPr>
        <p:blipFill rotWithShape="1">
          <a:blip r:embed="rId2" cstate="print">
            <a:extLst>
              <a:ext uri="{28A0092B-C50C-407E-A947-70E740481C1C}">
                <a14:useLocalDpi xmlns:a14="http://schemas.microsoft.com/office/drawing/2010/main" val="0"/>
              </a:ext>
            </a:extLst>
          </a:blip>
          <a:srcRect l="23607"/>
          <a:stretch/>
        </p:blipFill>
        <p:spPr>
          <a:xfrm>
            <a:off x="4976037" y="1385113"/>
            <a:ext cx="6513229" cy="457762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cxnSp>
        <p:nvCxnSpPr>
          <p:cNvPr id="20" name="Straight Connector 19">
            <a:extLst>
              <a:ext uri="{C183D7F6-B498-43B3-948B-1728B52AA6E4}">
                <adec:decorative xmlns:adec="http://schemas.microsoft.com/office/drawing/2017/decorative" val="1"/>
              </a:ext>
            </a:extLst>
          </p:cNvPr>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5" name="Picture 4" descr="Tell Me box"/>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pic>
        <p:nvPicPr>
          <p:cNvPr id="7" name="Picture 6" descr="Animation tab showing zoom op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pic>
        <p:nvPicPr>
          <p:cNvPr id="24" name="Picture 23">
            <a:extLst>
              <a:ext uri="{C183D7F6-B498-43B3-948B-1728B52AA6E4}">
                <adec:decorative xmlns:adec="http://schemas.microsoft.com/office/drawing/2017/decorative" val="1"/>
              </a:ext>
            </a:extLst>
          </p:cNvPr>
          <p:cNvPicPr/>
          <p:nvPr/>
        </p:nvPicPr>
        <p:blipFill>
          <a:blip r:embed="rId4"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5"/>
          <a:stretch>
            <a:fillRect/>
          </a:stretch>
        </p:blipFill>
        <p:spPr>
          <a:xfrm>
            <a:off x="7912741" y="1646170"/>
            <a:ext cx="2775459" cy="4531804"/>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8" name="Picture 7" descr="Arrow pointing right with a hyperlink to the PowerPoint team blog. Select the image to visit the PowerPoint team blog ">
            <a:hlinkClick r:id="rId6" tooltip="Select here to visit the PowerPoint team blo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pic>
        <p:nvPicPr>
          <p:cNvPr id="11" name="Picture 10" descr="Tell Me box suggestion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3EE4EA-81C0-48D0-BEBD-A2EFD6B38B42}">
  <ds:schemaRefs>
    <ds:schemaRef ds:uri="http://schemas.openxmlformats.org/package/2006/metadata/core-properties"/>
    <ds:schemaRef ds:uri="http://purl.org/dc/terms/"/>
    <ds:schemaRef ds:uri="http://schemas.microsoft.com/office/infopath/2007/PartnerControls"/>
    <ds:schemaRef ds:uri="http://www.w3.org/XML/1998/namespace"/>
    <ds:schemaRef ds:uri="71af3243-3dd4-4a8d-8c0d-dd76da1f02a5"/>
    <ds:schemaRef ds:uri="http://schemas.microsoft.com/office/2006/documentManagement/types"/>
    <ds:schemaRef ds:uri="http://purl.org/dc/dcmitype/"/>
    <ds:schemaRef ds:uri="http://schemas.microsoft.com/office/2006/metadata/properties"/>
    <ds:schemaRef ds:uri="16c05727-aa75-4e4a-9b5f-8a80a1165891"/>
    <ds:schemaRef ds:uri="230e9df3-be65-4c73-a93b-d1236ebd677e"/>
    <ds:schemaRef ds:uri="http://schemas.microsoft.com/sharepoint/v3"/>
    <ds:schemaRef ds:uri="http://purl.org/dc/elements/1.1/"/>
  </ds:schemaRefs>
</ds:datastoreItem>
</file>

<file path=customXml/itemProps2.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{BAF9EB6B-4483-45A0-83E4-BCB95CC0FC21}tf10001108_win32</Template>
  <TotalTime>1</TotalTime>
  <Words>605</Words>
  <Application>Microsoft Office PowerPoint</Application>
  <PresentationFormat>Widescreen</PresentationFormat>
  <Paragraphs>60</Paragraphs>
  <Slides>9</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Segoe UI Semibold</vt:lpstr>
      <vt:lpstr>Custom</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Manager>asdasd</Manager>
  <Company>sdasd</Company>
  <LinksUpToDate>false</LinksUpToDate>
  <SharedDoc>false</SharedDoc>
  <HyperlinkBase>asdasd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asdasd</dc:title>
  <dc:subject>asdasd</dc:subject>
  <dc:creator>Vikash Logantha Bojarajan (DevOn)</dc:creator>
  <cp:keywords>asdasd</cp:keywords>
  <dc:description>asdasd</dc:description>
  <cp:lastModifiedBy>Vikash Logantha Bojarajan (DevOn)</cp:lastModifiedBy>
  <cp:revision>2</cp:revision>
  <dcterms:created xsi:type="dcterms:W3CDTF">2025-05-20T04:24:44Z</dcterms:created>
  <dcterms:modified xsi:type="dcterms:W3CDTF">2025-05-20T04:26:30Z</dcterms:modified>
  <cp:category>asdasd</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asda">
    <vt:lpwstr>asdasd</vt:lpwstr>
  </property>
</Properties>
</file>