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1" r:id="rId3"/>
    <p:sldId id="262" r:id="rId4"/>
    <p:sldId id="263" r:id="rId5"/>
    <p:sldId id="265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42B6-0569-AE93-F07D-D99FAE0BC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F7AB0-F6F6-A472-5092-235DF33F8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5E43-392E-59CC-EB54-033EAE27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3869-A726-B84D-69CD-0F4C56E4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18A1-7D5A-2E61-A98D-B75B7DE4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1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361A-7A76-322C-F0D1-5B87E6B1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0E815-0EF3-66A2-35B8-642849A2A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42E6-2DE7-6DE0-BE65-59E2956C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35F3-610F-1505-639A-764E444B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FC86-1E25-847D-CF4B-CD945C09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FF5B9-C075-DFC1-5DAD-967043187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4EA1-73D4-16EF-8EC3-F97590B8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0AC1-DA69-627F-05A1-A9254E1A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9AD1-B129-561A-72F0-AEA8CD38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4F575-53FA-B021-73A8-4B14F5A2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3F93-FB08-32D0-33CD-4F19C204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BD7-C5FC-9DB5-BC7F-0D8FEF23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0AF1-42F3-7326-F8C9-3636682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6F67-D661-B7A4-B22E-5E34A387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6C5E-FCF4-4920-DA6F-FABEDB4E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9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1FEC-E556-CAA5-354C-9C46E663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7936-D45F-5F65-10C0-40703798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62CF-C563-24F6-C813-29F46102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5D77-275D-9C83-4D52-587758FC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72AA-6B92-1DB0-E0A3-99FC8306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2CB7-D6BD-01EC-B7A7-DB4A8E3F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0C37-9BDB-2341-697B-6C7AE5D0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5B6E6-5F3D-4D9D-CECA-3B1D1AF1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4B5AB-CD78-4AE4-7FD8-41A588AF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BFEE-8824-3CEB-2681-8BCF798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2B58-A8F1-D5F4-3D57-5FE8447D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5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4487-4321-CF1A-0A2A-B93F4C5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8C63-6B63-AC65-5482-02A1333D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9B152-1DDF-EA97-33EB-91C42681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715BE-74AA-F137-34E0-34898CDEA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8743F-A8E0-F880-43BA-E105246E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858D8-460E-3504-BEBB-BE0BDB48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8A10C-A970-CF93-602C-DB1B5EA7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AA221-09F7-8994-9455-AC4B8D73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0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780-8DE3-A348-3886-218E0A39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4423-D814-0A12-73F6-0EEB8612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B794C-A60C-81A2-7ECB-D42CD64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5497-E424-9F2D-83AC-AA3EBED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F30E-2AB3-6D93-85CD-55BF03FB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2DED1-0EEB-F12E-BD33-40BCA5DA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A3D64-E3E9-801F-7BF0-FB810303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9CB2-D440-0C99-D860-1F9C1874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E391-2FAC-A757-AAA5-8D9F4AAA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47A36-B55B-8359-83B6-F8D41672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3BD5F-5ECD-A86D-2FF2-1C08BA6A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19F8-97FB-1DA3-2441-D207B439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3DBD-657B-06EC-11C8-3DFE36E6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3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D44-7483-BB7D-B21E-D3F56E4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6E8A9-A421-1F4B-52B9-57172F3AC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7E386-E232-C523-F97C-CEFAD618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D3A7-DED7-C08F-139C-566790C1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20C33-37EA-F0DB-8298-87D84580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71CF-7562-C62F-D2F8-9ED7771E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6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FF89-F371-6221-9361-55E59105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F10F-364F-E277-412E-0D0011E7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CFB4-9DD0-0F45-BB1B-B0647AD12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D842-F616-4017-B43E-2692B7254BB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983A-E450-B7FF-58EA-25A5F92C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1951-5699-7951-AD69-F8E3FEA14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A122-4C64-76A3-4911-3FF09B72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PROBLEM STATEMENT (Actions Needed)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E6DDA-C2B7-56D8-95A9-97D29A045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010" y="1338606"/>
            <a:ext cx="5312790" cy="4838357"/>
          </a:xfrm>
        </p:spPr>
        <p:txBody>
          <a:bodyPr>
            <a:normAutofit/>
          </a:bodyPr>
          <a:lstStyle/>
          <a:p>
            <a:r>
              <a:rPr lang="en-IN" sz="2400" b="1" dirty="0"/>
              <a:t>Email category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94DF3-86E6-9171-E2C3-865FBE9B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372" y="1338606"/>
            <a:ext cx="5448694" cy="4838357"/>
          </a:xfrm>
        </p:spPr>
        <p:txBody>
          <a:bodyPr>
            <a:normAutofit/>
          </a:bodyPr>
          <a:lstStyle/>
          <a:p>
            <a:r>
              <a:rPr lang="en-IN" sz="2000" b="1" dirty="0"/>
              <a:t>Email category 2</a:t>
            </a:r>
          </a:p>
        </p:txBody>
      </p:sp>
    </p:spTree>
    <p:extLst>
      <p:ext uri="{BB962C8B-B14F-4D97-AF65-F5344CB8AC3E}">
        <p14:creationId xmlns:p14="http://schemas.microsoft.com/office/powerpoint/2010/main" val="28093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4565-10BE-FE92-7148-F5D1DD74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STEPS FOLLOWED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3094-2FEA-EA13-5380-4F6DE23B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3" y="1602557"/>
            <a:ext cx="5420413" cy="4694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/>
              <a:t>SubGraph</a:t>
            </a:r>
            <a:r>
              <a:rPr lang="en-IN" sz="2000" dirty="0"/>
              <a:t> for each category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Parent graph to classify the email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Parent graph to route to various subgraphs based on email Category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LLM agent used in parent graph to classify the email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LLM agent used in subgraph to decide 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897033-7767-B9C7-86D1-2B45AEA0A2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025" y="1906052"/>
            <a:ext cx="5265737" cy="36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D2F8-B36B-0614-43E7-57AB8C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83CED-3D0B-27C7-DE24-6C328C221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C068F8-B5E2-71A3-FB73-079C721918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2262981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1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57FB-EA10-196F-1F98-16C87EF3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6096E-FAF2-7B8F-D27E-F0380FE27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9029" cy="40189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7E1462-D72B-CC29-624A-644E254779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56" y="1690688"/>
            <a:ext cx="5249884" cy="38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52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E9E-3092-C135-9C31-3DCDCFF6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A9E3D-8ED2-5BAC-9D2C-A2636F0C7F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D25CE8-7191-4153-0BAC-DC3B6D0540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77" y="2103577"/>
            <a:ext cx="5181600" cy="31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2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DE74-E06E-BEA3-E369-92268B9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55E46C-9467-B81D-64B9-4B6F32A30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55" y="1545895"/>
            <a:ext cx="3482642" cy="28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A8CA1-4429-1A4B-9C10-BAA6560A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98" y="2323995"/>
            <a:ext cx="4663844" cy="2408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8BF17-EA00-0B68-85AE-34B3123B4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196" y="1622889"/>
            <a:ext cx="7164189" cy="37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7F96-DC25-0860-789E-BC358AE33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62B-BF8E-3211-E44D-D767A3F4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3030E-C889-DAAF-330B-4093C769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903" y="1550591"/>
            <a:ext cx="3974601" cy="280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C59E2-433B-282E-C704-0E1FAD0A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203"/>
            <a:ext cx="4446497" cy="3999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6D3877-1B82-7B86-7B71-F5D01EE6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806" y="1868003"/>
            <a:ext cx="6718436" cy="27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4D33-B7A8-1869-7A5C-13BCFB3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2937B5-12C4-C709-8FCC-29E6D360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448"/>
            <a:ext cx="3863675" cy="236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3C887-C8AD-96D5-8984-A8A39122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178"/>
            <a:ext cx="8359864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65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 STATEMENT (Actions Needed) </vt:lpstr>
      <vt:lpstr>STEPS FOLLOWED</vt:lpstr>
      <vt:lpstr>Architecture 1</vt:lpstr>
      <vt:lpstr>Architecture 2</vt:lpstr>
      <vt:lpstr>Final Architecture</vt:lpstr>
      <vt:lpstr>OUTPUT 1</vt:lpstr>
      <vt:lpstr>OUTPUT 2</vt:lpstr>
      <vt:lpstr>OUTPUT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Rai</dc:creator>
  <cp:lastModifiedBy>Vikash Rai</cp:lastModifiedBy>
  <cp:revision>3</cp:revision>
  <dcterms:created xsi:type="dcterms:W3CDTF">2025-01-29T08:57:53Z</dcterms:created>
  <dcterms:modified xsi:type="dcterms:W3CDTF">2025-02-10T11:35:29Z</dcterms:modified>
</cp:coreProperties>
</file>