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842B6-0569-AE93-F07D-D99FAE0BC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2F7AB0-F6F6-A472-5092-235DF33F87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35E43-392E-59CC-EB54-033EAE27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93869-A726-B84D-69CD-0F4C56E4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B18A1-7D5A-2E61-A98D-B75B7DE4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116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361A-7A76-322C-F0D1-5B87E6B14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00E815-0EF3-66A2-35B8-642849A2A2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C42E6-2DE7-6DE0-BE65-59E2956C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35F3-610F-1505-639A-764E444B0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7FC86-1E25-847D-CF4B-CD945C09E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343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FF5B9-C075-DFC1-5DAD-967043187C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D54EA1-73D4-16EF-8EC3-F97590B8C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D0AC1-DA69-627F-05A1-A9254E1A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59AD1-B129-561A-72F0-AEA8CD38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4F575-53FA-B021-73A8-4B14F5A2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938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53F93-FB08-32D0-33CD-4F19C2042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7EBD7-C5FC-9DB5-BC7F-0D8FEF23E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B0AF1-42F3-7326-F8C9-36366820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A6F67-D661-B7A4-B22E-5E34A387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6C5E-FCF4-4920-DA6F-FABEDB4E3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298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71FEC-E556-CAA5-354C-9C46E6639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17936-D45F-5F65-10C0-40703798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A62CF-C563-24F6-C813-29F46102A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D5D77-275D-9C83-4D52-587758FC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72AA-6B92-1DB0-E0A3-99FC8306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727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2CB7-D6BD-01EC-B7A7-DB4A8E3F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40C37-9BDB-2341-697B-6C7AE5D0F8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5B6E6-5F3D-4D9D-CECA-3B1D1AF11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4B5AB-CD78-4AE4-7FD8-41A588AFC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ABFEE-8824-3CEB-2681-8BCF7980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7F2B58-A8F1-D5F4-3D57-5FE8447D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5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4487-4321-CF1A-0A2A-B93F4C54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7D8C63-6B63-AC65-5482-02A1333D7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9B152-1DDF-EA97-33EB-91C426819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F715BE-74AA-F137-34E0-34898CDEA0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B8743F-A8E0-F880-43BA-E105246ED4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858D8-460E-3504-BEBB-BE0BDB488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A8A10C-A970-CF93-602C-DB1B5EA77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2AA221-09F7-8994-9455-AC4B8D731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900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3C780-8DE3-A348-3886-218E0A390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E24423-D814-0A12-73F6-0EEB8612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B794C-A60C-81A2-7ECB-D42CD648C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7E5497-E424-9F2D-83AC-AA3EBEDA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47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FF30E-2AB3-6D93-85CD-55BF03FB7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62DED1-0EEB-F12E-BD33-40BCA5DA1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1A3D64-E3E9-801F-7BF0-FB810303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69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C9CB2-D440-0C99-D860-1F9C18743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FE391-2FAC-A757-AAA5-8D9F4AAA9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47A36-B55B-8359-83B6-F8D416723A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3BD5F-5ECD-A86D-2FF2-1C08BA6AD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D19F8-97FB-1DA3-2441-D207B439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753DBD-657B-06EC-11C8-3DFE36E6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033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6D44-7483-BB7D-B21E-D3F56E43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A6E8A9-A421-1F4B-52B9-57172F3AC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7E386-E232-C523-F97C-CEFAD618C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2D3A7-DED7-C08F-139C-566790C10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DD842-F616-4017-B43E-2692B7254BBB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720C33-37EA-F0DB-8298-87D845805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571CF-7562-C62F-D2F8-9ED7771E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6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FF89-F371-6221-9361-55E591056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0F10F-364F-E277-412E-0D0011E72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28CFB4-9DD0-0F45-BB1B-B0647AD12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DD842-F616-4017-B43E-2692B7254BBB}" type="datetimeFigureOut">
              <a:rPr lang="en-IN" smtClean="0"/>
              <a:t>29-01-2025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B983A-E450-B7FF-58EA-25A5F92C8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F1951-5699-7951-AD69-F8E3FEA14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8E94-C48C-471C-B25E-838E338CEE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5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90D39B-10A6-0098-7F4E-9C36AEB66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45" y="230043"/>
            <a:ext cx="10058400" cy="65607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1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7FBC26-02C9-B23A-C8CF-CAF88E824F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716" y="822955"/>
            <a:ext cx="4474810" cy="58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8121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37F9D-CDE3-0829-9924-ED789F246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B33B56-14B4-D998-E3FC-7FF21B2CF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245" y="230043"/>
            <a:ext cx="10058400" cy="65607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2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5F5AE3-2D81-4CD1-81F5-4B841D9523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539" y="1348035"/>
            <a:ext cx="4658111" cy="4428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27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69EB-E738-EF54-D50B-AC9B07C40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71" y="246144"/>
            <a:ext cx="10515600" cy="869786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01F2AD-C55D-76EE-827E-E6B28A2E3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56251"/>
              </p:ext>
            </p:extLst>
          </p:nvPr>
        </p:nvGraphicFramePr>
        <p:xfrm>
          <a:off x="1140643" y="1577503"/>
          <a:ext cx="9662475" cy="36826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825">
                  <a:extLst>
                    <a:ext uri="{9D8B030D-6E8A-4147-A177-3AD203B41FA5}">
                      <a16:colId xmlns:a16="http://schemas.microsoft.com/office/drawing/2014/main" val="2698254626"/>
                    </a:ext>
                  </a:extLst>
                </a:gridCol>
                <a:gridCol w="3220825">
                  <a:extLst>
                    <a:ext uri="{9D8B030D-6E8A-4147-A177-3AD203B41FA5}">
                      <a16:colId xmlns:a16="http://schemas.microsoft.com/office/drawing/2014/main" val="874332085"/>
                    </a:ext>
                  </a:extLst>
                </a:gridCol>
                <a:gridCol w="3220825">
                  <a:extLst>
                    <a:ext uri="{9D8B030D-6E8A-4147-A177-3AD203B41FA5}">
                      <a16:colId xmlns:a16="http://schemas.microsoft.com/office/drawing/2014/main" val="3192754343"/>
                    </a:ext>
                  </a:extLst>
                </a:gridCol>
              </a:tblGrid>
              <a:tr h="47018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 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Architecture 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566976"/>
                  </a:ext>
                </a:extLst>
              </a:tr>
              <a:tr h="66879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Workflow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 to be taken are hard coded.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Actions to be taken are decided by LLM.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0495074"/>
                  </a:ext>
                </a:extLst>
              </a:tr>
              <a:tr h="66293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Complexity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More complex as many nodes and edges are there.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Less complex, fewer nodes and edges.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2214034"/>
                  </a:ext>
                </a:extLst>
              </a:tr>
              <a:tr h="47018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Execution Time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Execution time is less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Execution time is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950453"/>
                  </a:ext>
                </a:extLst>
              </a:tr>
              <a:tr h="47018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Development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Development time is less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Development time is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74675"/>
                  </a:ext>
                </a:extLst>
              </a:tr>
              <a:tr h="47018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Less 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More scalable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371287"/>
                  </a:ext>
                </a:extLst>
              </a:tr>
              <a:tr h="470186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Equally Reliable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Equally reliable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314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177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2995</TotalTime>
  <Words>77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Architecture 1</vt:lpstr>
      <vt:lpstr>Architecture 2</vt:lpstr>
      <vt:lpstr>Comparison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Rai</dc:creator>
  <cp:lastModifiedBy>Vikash Rai</cp:lastModifiedBy>
  <cp:revision>2</cp:revision>
  <dcterms:created xsi:type="dcterms:W3CDTF">2025-01-29T08:57:53Z</dcterms:created>
  <dcterms:modified xsi:type="dcterms:W3CDTF">2025-01-31T10:53:31Z</dcterms:modified>
</cp:coreProperties>
</file>