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375A-985B-C3DB-C99D-969C82D07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101B1-9BE7-40B0-A2F1-DC389EF50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E819D-CA6A-F90B-D883-E18DF55D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092B-BBB3-431F-A81D-931B055C0226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B4538-4095-FA3A-DC6A-FD063C3EA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609E8-6FA7-CCE6-F3D0-A8D31AA9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2E5E-E90D-442F-B6A7-85F3046B1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28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A5C07-23D9-8BC6-3E53-8D02F4AE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84EC2-35DB-C0B4-7A3D-5C79AEB3C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2C90B-D28C-1FCA-8896-C9DA88EE9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092B-BBB3-431F-A81D-931B055C0226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4A6CD-49F1-7506-6A38-BD2151E38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DAC6D-F034-B22B-410B-08FEEA81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2E5E-E90D-442F-B6A7-85F3046B1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74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B97E76-3B25-967D-9601-6E08CF409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1E0C4-DC0F-BE3C-FDC3-BD13FD7FC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A150A-1AD3-92D5-EFE3-9A3B3031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092B-BBB3-431F-A81D-931B055C0226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BB034-DF77-F29F-B24C-C03638F2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7202C-B728-574D-5B2F-897CD7D4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2E5E-E90D-442F-B6A7-85F3046B1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21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CE54F-2AB1-4D9F-C34F-0D218CF0B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46D7-0EF3-A98C-C72F-E4145ADE6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BCF1B-0391-DFEB-691F-B759A7ED6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092B-BBB3-431F-A81D-931B055C0226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ADA97-236B-522B-FD1F-BC5E1C91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9B572-E676-99B1-04D4-6EA9D2B2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2E5E-E90D-442F-B6A7-85F3046B1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62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545D0-E9CF-78E9-7C8E-C7DBA61F8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4EC91-DC88-4219-4EAF-1B6B5DC5A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9EE1B-1B8A-300D-E658-81204B37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092B-BBB3-431F-A81D-931B055C0226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719C1-E176-7EC9-9453-BC10AA55D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95693-3CE1-3489-E61C-D309F4A50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2E5E-E90D-442F-B6A7-85F3046B1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AD67-48C8-655F-D545-A8A0539AC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DC1B-EED0-70DD-2C6C-841B7A509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E288F-8F1B-3227-6774-A0CF6F3A2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AD412-B450-52B3-366F-96B07EFE0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092B-BBB3-431F-A81D-931B055C0226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4BBFA-13C0-94D9-8FD0-F3B9C0D9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46022-CC01-04C2-C185-698282C8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2E5E-E90D-442F-B6A7-85F3046B1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16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80FB-1B3F-B1C1-F7A3-CDF20A168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7E351-CC99-75BE-0CB3-A1F515040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AC1DA-4A61-7015-071C-88710762E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01A7F7-4A65-81CF-DBAD-D58318944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27A4DA-5A6B-3891-90C4-A5F77A511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E9CC84-3953-0855-172F-010B0314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092B-BBB3-431F-A81D-931B055C0226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0D57-7A5F-78F2-7CBF-692CCD20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00B8FB-C79A-948B-3A91-E7C548F87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2E5E-E90D-442F-B6A7-85F3046B1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33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F648-816A-45B2-7EC9-22B65761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3D41E-72AF-5A20-09B7-D21849B6D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092B-BBB3-431F-A81D-931B055C0226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D98C3-EA2C-7FFC-4839-E5ADDFD3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F6500-07E3-FABF-F266-01BF1407E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2E5E-E90D-442F-B6A7-85F3046B1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0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AB07A7-EC8B-F184-0E6B-6A15D2FE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092B-BBB3-431F-A81D-931B055C0226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D548D6-09FE-7A06-82A0-BCC112BA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587F9-6C58-5170-7B08-FED82DCE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2E5E-E90D-442F-B6A7-85F3046B1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63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FEFB-EA6F-A900-32D7-C8C332ABD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A1794-4733-F223-CC78-F9EF40DDC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AAF15-5367-2FA2-6628-2BC9E6458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9FEB7-DE1C-1FE0-E87C-B9766835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092B-BBB3-431F-A81D-931B055C0226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CE09C-1830-9D0C-FA90-F41D13C7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9BCEA-42E1-B513-008C-BDC20AD74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2E5E-E90D-442F-B6A7-85F3046B1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40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939A5-1F7E-9AA7-4479-53988ACD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CABB25-65A8-8EAE-8C59-9AE2C909E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02EE0-FF11-3E3C-289C-80FBBD93D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ABC94-3047-CC07-C81A-DF0F2561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092B-BBB3-431F-A81D-931B055C0226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5A0D6-235A-7BA0-C3AA-F4D511FB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6AB15-4EB0-3B24-C3E9-B4F857A5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2E5E-E90D-442F-B6A7-85F3046B1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90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3A632E-66F3-26FA-9A09-D389DD7BB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3EA25-D993-5DE9-D034-A105A0F61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ECD9A-4576-141B-9849-BA48502EF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3092B-BBB3-431F-A81D-931B055C0226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EE0D3-95DB-D327-D550-182DCA782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C015-5BE4-75B0-B5E8-56D92484E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22E5E-E90D-442F-B6A7-85F3046B1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34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6B88E5-7870-F88E-3721-BF79243BD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1419E4-AE35-09D5-73D9-B47EB3D3B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8838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CE0F3-A857-AE23-61FC-392FA319F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5610-6755-06B8-D7DC-629C52BDE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0" y="163709"/>
            <a:ext cx="13612305" cy="2494649"/>
          </a:xfrm>
        </p:spPr>
        <p:txBody>
          <a:bodyPr>
            <a:normAutofit fontScale="90000"/>
          </a:bodyPr>
          <a:lstStyle/>
          <a:p>
            <a:r>
              <a:rPr lang="en-US" dirty="0"/>
              <a:t>CASE 4:(Invoice is Not Paid,11 digit PO, Transmitted,MA126,MA54,PO20</a:t>
            </a:r>
            <a:br>
              <a:rPr lang="en-US" dirty="0"/>
            </a:b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53F69B-5C91-9600-D4FD-148714B15F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" y="2036190"/>
            <a:ext cx="3964760" cy="2271859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0417D47-CD7A-0484-D95D-8CE17E00E6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128940" y="1264874"/>
            <a:ext cx="7494309" cy="513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95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B3800-DF61-8C3E-F044-855048B80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9A677-BBD3-AE1B-5BBA-1D3B6556D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0" y="163709"/>
            <a:ext cx="13612305" cy="2494649"/>
          </a:xfrm>
        </p:spPr>
        <p:txBody>
          <a:bodyPr>
            <a:normAutofit/>
          </a:bodyPr>
          <a:lstStyle/>
          <a:p>
            <a:r>
              <a:rPr lang="en-US" dirty="0"/>
              <a:t>CASE 5:(Invoice is Not Paid,10 digit PO)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33CB8F-C62B-4D44-40F9-F5596A9B68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4146" y="2416941"/>
            <a:ext cx="3739954" cy="2301439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EAF7DBC-6897-B7CF-5D2C-7E2A756159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221008" y="1611983"/>
            <a:ext cx="7666847" cy="451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43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3DF59-78B5-9ABF-720B-9F53C383A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803AE-BB45-84A7-591F-EEA988FC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2832"/>
          </a:xfrm>
        </p:spPr>
        <p:txBody>
          <a:bodyPr/>
          <a:lstStyle/>
          <a:p>
            <a:r>
              <a:rPr lang="en-US" dirty="0"/>
              <a:t>DATASET(IMAGENOW)</a:t>
            </a:r>
            <a:endParaRPr lang="en-IN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6686C347-C7AE-5CB9-F55E-F522EF7C1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4417" y="1801631"/>
            <a:ext cx="3871929" cy="435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7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A7EF0-B015-3ED7-BC60-BC4CFE02B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D94290-03A3-B5B8-9995-9D2CD093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21686"/>
          </a:xfrm>
        </p:spPr>
        <p:txBody>
          <a:bodyPr/>
          <a:lstStyle/>
          <a:p>
            <a:r>
              <a:rPr lang="en-US" dirty="0"/>
              <a:t>DATASET(IVALUA)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EB7AE0-0451-C3D4-A1EA-595F00D2C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3324" y="1862347"/>
            <a:ext cx="4625351" cy="418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3D38A-F80C-D1FC-0744-ACDAFB2C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DATASET(LAWSON)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0C544E-AF8C-FBF3-5B77-AC5F89206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9274" y="1825625"/>
            <a:ext cx="64734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10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7342-185C-C836-8206-CED0AF67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42576"/>
          </a:xfrm>
        </p:spPr>
        <p:txBody>
          <a:bodyPr/>
          <a:lstStyle/>
          <a:p>
            <a:r>
              <a:rPr lang="en-US" dirty="0"/>
              <a:t>FLOW DIAGRAM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5B0AD7-C9FF-B8E8-6B51-1BCAF3701E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102" y="1329180"/>
            <a:ext cx="5731386" cy="535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151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E006-9944-137C-A5DE-B2D3A173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CASES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7A077-29EF-D740-7E7D-129825471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917025" cy="442434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1) Invoice is paid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2) Invoice not paid, 11 digit, not transmitted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3) Invoice is not paid, transmitted, exception status AP90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4) Invoice is not paid, transmitted ,exception status MA126,MA54,PO20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5) Invoice is not paid, 10 digit PO, exception status MA126,MA54,PO20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0321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E81C6-C82B-658B-ABFC-A3B93169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1:(Invoice is Paid)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DCA12B-D502-623B-D51D-7E8E6D636B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2538" y="2573890"/>
            <a:ext cx="4616420" cy="2130085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B0F15CC-6B22-0684-214E-BA19D602EC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939408" y="1178350"/>
            <a:ext cx="8252592" cy="523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28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42AC9-F1D3-5056-84E5-5E9C2BF8B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20FBE-B132-F9BC-F419-AA004DC96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48" y="365125"/>
            <a:ext cx="11454475" cy="2387502"/>
          </a:xfrm>
        </p:spPr>
        <p:txBody>
          <a:bodyPr>
            <a:normAutofit fontScale="90000"/>
          </a:bodyPr>
          <a:lstStyle/>
          <a:p>
            <a:r>
              <a:rPr lang="en-US" dirty="0"/>
              <a:t>CASE 2:(Invoice is Not Paid,11 digit PO, not Transmitted</a:t>
            </a:r>
            <a:br>
              <a:rPr lang="en-US" dirty="0"/>
            </a:b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2E29D65-7835-CB41-0921-3AF285B93F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0177" y="2327672"/>
            <a:ext cx="3711262" cy="2065199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4673A1D-F645-9739-C5DD-657C31A1E5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138610" y="1373056"/>
            <a:ext cx="7394543" cy="505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44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9E85A-2FD9-15AF-B996-3984DBA21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ADB15-A782-BEE8-9714-49539A1BB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0" y="163710"/>
            <a:ext cx="13612305" cy="1872480"/>
          </a:xfrm>
        </p:spPr>
        <p:txBody>
          <a:bodyPr>
            <a:normAutofit fontScale="90000"/>
          </a:bodyPr>
          <a:lstStyle/>
          <a:p>
            <a:r>
              <a:rPr lang="en-US" dirty="0"/>
              <a:t>CASE 3:(Invoice is Not Paid,11 digit PO, Transmitted,AP90</a:t>
            </a:r>
            <a:br>
              <a:rPr lang="en-US" dirty="0"/>
            </a:b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C0C988-AB33-ACFF-17C1-3183AF0BA3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4840" y="2239979"/>
            <a:ext cx="3854216" cy="2143485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2E48784-9BF4-AD19-C468-765B98EF65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867452" y="1121789"/>
            <a:ext cx="8239708" cy="528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94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163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PROBLEM STATEMENT</vt:lpstr>
      <vt:lpstr>DATASET(IMAGENOW)</vt:lpstr>
      <vt:lpstr>DATASET(IVALUA)</vt:lpstr>
      <vt:lpstr>DATASET(LAWSON)</vt:lpstr>
      <vt:lpstr>FLOW DIAGRAM</vt:lpstr>
      <vt:lpstr>5 CASES </vt:lpstr>
      <vt:lpstr>CASE 1:(Invoice is Paid)  </vt:lpstr>
      <vt:lpstr>CASE 2:(Invoice is Not Paid,11 digit PO, not Transmitted )  </vt:lpstr>
      <vt:lpstr>CASE 3:(Invoice is Not Paid,11 digit PO, Transmitted,AP90 )  </vt:lpstr>
      <vt:lpstr>CASE 4:(Invoice is Not Paid,11 digit PO, Transmitted,MA126,MA54,PO20 )  </vt:lpstr>
      <vt:lpstr>CASE 5:(Invoice is Not Paid,10 digit PO)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Vikash Rai</dc:creator>
  <cp:lastModifiedBy>Vikash Rai</cp:lastModifiedBy>
  <cp:revision>2</cp:revision>
  <dcterms:created xsi:type="dcterms:W3CDTF">2025-01-13T10:16:10Z</dcterms:created>
  <dcterms:modified xsi:type="dcterms:W3CDTF">2025-01-13T15:40:24Z</dcterms:modified>
</cp:coreProperties>
</file>