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7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7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9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8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8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4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54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63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293-74CB-4F82-BE5B-3BD799AE1B2A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8C1C-3C4C-471B-9C3F-A69A20332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0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7293-74CB-4F82-BE5B-3BD799AE1B2A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8C1C-3C4C-471B-9C3F-A69A20332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6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b="1" dirty="0">
                <a:solidFill>
                  <a:srgbClr val="FF0000"/>
                </a:solidFill>
              </a:rPr>
              <a:t> in Java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92D050"/>
                </a:solidFill>
              </a:rPr>
              <a:t>By</a:t>
            </a:r>
          </a:p>
          <a:p>
            <a:r>
              <a:rPr lang="en-IN" b="1" dirty="0" smtClean="0">
                <a:solidFill>
                  <a:srgbClr val="92D050"/>
                </a:solidFill>
              </a:rPr>
              <a:t>Dr. V.Venkateswara Rao</a:t>
            </a:r>
            <a:endParaRPr lang="en-IN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7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88640"/>
            <a:ext cx="3003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600" b="1" dirty="0" err="1">
                <a:solidFill>
                  <a:srgbClr val="FF0000"/>
                </a:solidFill>
              </a:rPr>
              <a:t>TreeSet</a:t>
            </a:r>
            <a:r>
              <a:rPr lang="en-IN" sz="3600" b="1" dirty="0">
                <a:solidFill>
                  <a:srgbClr val="FF0000"/>
                </a:solidFill>
              </a:rPr>
              <a:t> in Java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124744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Java </a:t>
            </a:r>
            <a:r>
              <a:rPr lang="en-GB" dirty="0" err="1"/>
              <a:t>TreeSet</a:t>
            </a:r>
            <a:r>
              <a:rPr lang="en-GB" dirty="0"/>
              <a:t> class implements the Set interface that uses a tree for </a:t>
            </a:r>
            <a:r>
              <a:rPr lang="en-GB" dirty="0" smtClean="0"/>
              <a:t>storage of data in the form of set (It stores set of data elements in Sorted Order). </a:t>
            </a:r>
          </a:p>
          <a:p>
            <a:r>
              <a:rPr lang="en-GB" dirty="0" smtClean="0"/>
              <a:t>It </a:t>
            </a:r>
            <a:r>
              <a:rPr lang="en-GB" dirty="0"/>
              <a:t>inherits </a:t>
            </a:r>
            <a:r>
              <a:rPr lang="en-GB" dirty="0" err="1"/>
              <a:t>AbstractSet</a:t>
            </a:r>
            <a:r>
              <a:rPr lang="en-GB" dirty="0"/>
              <a:t> class and implements the </a:t>
            </a:r>
            <a:r>
              <a:rPr lang="en-GB" dirty="0" err="1"/>
              <a:t>NavigableSet</a:t>
            </a:r>
            <a:r>
              <a:rPr lang="en-GB" dirty="0"/>
              <a:t> interface. The objects of the </a:t>
            </a:r>
            <a:r>
              <a:rPr lang="en-GB" dirty="0" err="1"/>
              <a:t>TreeSet</a:t>
            </a:r>
            <a:r>
              <a:rPr lang="en-GB" dirty="0"/>
              <a:t> class are stored in ascending order.</a:t>
            </a:r>
          </a:p>
          <a:p>
            <a:r>
              <a:rPr lang="en-GB" dirty="0"/>
              <a:t>The important points about Java </a:t>
            </a:r>
            <a:r>
              <a:rPr lang="en-GB" dirty="0" err="1"/>
              <a:t>TreeSet</a:t>
            </a:r>
            <a:r>
              <a:rPr lang="en-GB" dirty="0"/>
              <a:t> class are:</a:t>
            </a:r>
          </a:p>
          <a:p>
            <a:r>
              <a:rPr lang="en-GB" dirty="0"/>
              <a:t>Java </a:t>
            </a:r>
            <a:r>
              <a:rPr lang="en-GB" dirty="0" err="1"/>
              <a:t>TreeSet</a:t>
            </a:r>
            <a:r>
              <a:rPr lang="en-GB" dirty="0"/>
              <a:t> class contains unique elements only like </a:t>
            </a:r>
            <a:r>
              <a:rPr lang="en-GB" dirty="0" err="1"/>
              <a:t>HashSet</a:t>
            </a:r>
            <a:r>
              <a:rPr lang="en-GB" dirty="0"/>
              <a:t>.</a:t>
            </a:r>
          </a:p>
          <a:p>
            <a:r>
              <a:rPr lang="en-GB" dirty="0"/>
              <a:t>Java </a:t>
            </a:r>
            <a:r>
              <a:rPr lang="en-GB" dirty="0" err="1"/>
              <a:t>TreeSet</a:t>
            </a:r>
            <a:r>
              <a:rPr lang="en-GB" dirty="0"/>
              <a:t> class access and retrieval times are quiet fast.</a:t>
            </a:r>
          </a:p>
          <a:p>
            <a:r>
              <a:rPr lang="en-GB" dirty="0"/>
              <a:t>Java </a:t>
            </a:r>
            <a:r>
              <a:rPr lang="en-GB" dirty="0" err="1"/>
              <a:t>TreeSet</a:t>
            </a:r>
            <a:r>
              <a:rPr lang="en-GB" dirty="0"/>
              <a:t> class doesn't allow null element.</a:t>
            </a:r>
          </a:p>
          <a:p>
            <a:r>
              <a:rPr lang="en-GB" dirty="0"/>
              <a:t>Java </a:t>
            </a:r>
            <a:r>
              <a:rPr lang="en-GB" dirty="0" err="1"/>
              <a:t>TreeSet</a:t>
            </a:r>
            <a:r>
              <a:rPr lang="en-GB" dirty="0"/>
              <a:t> class is non synchronized.</a:t>
            </a:r>
          </a:p>
          <a:p>
            <a:r>
              <a:rPr lang="en-GB" dirty="0"/>
              <a:t>Java </a:t>
            </a:r>
            <a:r>
              <a:rPr lang="en-GB" dirty="0" err="1"/>
              <a:t>TreeSet</a:t>
            </a:r>
            <a:r>
              <a:rPr lang="en-GB" dirty="0"/>
              <a:t> class maintains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409001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124744"/>
            <a:ext cx="792088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Syntax for Creating Object of </a:t>
            </a:r>
            <a:r>
              <a:rPr lang="en-GB" dirty="0" err="1" smtClean="0"/>
              <a:t>TreeSet</a:t>
            </a:r>
            <a:endParaRPr lang="en-GB" dirty="0" smtClean="0"/>
          </a:p>
          <a:p>
            <a:endParaRPr lang="en-GB" dirty="0"/>
          </a:p>
          <a:p>
            <a:pPr lvl="0"/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&lt;E&gt; object = 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&lt;E&gt;();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GB" dirty="0" smtClean="0"/>
          </a:p>
          <a:p>
            <a:endParaRPr lang="en-GB" dirty="0"/>
          </a:p>
          <a:p>
            <a:pPr lvl="0"/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&lt;E&gt; object = 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&lt;&gt;();</a:t>
            </a:r>
          </a:p>
          <a:p>
            <a:pPr lvl="0"/>
            <a:endParaRPr lang="en-US" altLang="en-US" dirty="0">
              <a:solidFill>
                <a:srgbClr val="273239"/>
              </a:solidFill>
              <a:latin typeface="Consolas" pitchFamily="49" charset="0"/>
              <a:cs typeface="Arial" pitchFamily="34" charset="0"/>
            </a:endParaRP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Set&lt;E&gt; object=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new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&lt;E&gt;();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/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/>
            <a:endParaRPr lang="en-US" altLang="en-US" dirty="0" smtClean="0">
              <a:solidFill>
                <a:srgbClr val="273239"/>
              </a:solidFill>
              <a:latin typeface="Consolas" pitchFamily="49" charset="0"/>
              <a:cs typeface="Arial" pitchFamily="34" charset="0"/>
            </a:endParaRP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Set&lt;E&gt; object=new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&lt;&gt;();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37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76672"/>
            <a:ext cx="6544933" cy="587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200" b="1" dirty="0" smtClean="0">
                <a:solidFill>
                  <a:srgbClr val="FF0000"/>
                </a:solidFill>
              </a:rPr>
              <a:t>Methods of </a:t>
            </a:r>
            <a:r>
              <a:rPr lang="en-IN" sz="3200" b="1" dirty="0" err="1" smtClean="0">
                <a:solidFill>
                  <a:srgbClr val="FF0000"/>
                </a:solidFill>
              </a:rPr>
              <a:t>TreeSet</a:t>
            </a:r>
            <a:endParaRPr lang="en-IN" sz="3200" b="1" dirty="0" smtClean="0">
              <a:solidFill>
                <a:srgbClr val="FF0000"/>
              </a:solidFill>
            </a:endParaRPr>
          </a:p>
          <a:p>
            <a:pPr fontAlgn="base"/>
            <a:endParaRPr lang="en-IN" sz="3200" b="1" dirty="0">
              <a:solidFill>
                <a:srgbClr val="FF0000"/>
              </a:solidFill>
            </a:endParaRPr>
          </a:p>
          <a:p>
            <a:pPr fontAlgn="base"/>
            <a:r>
              <a:rPr lang="en-IN" sz="3200" b="1" dirty="0" smtClean="0">
                <a:solidFill>
                  <a:srgbClr val="FF0000"/>
                </a:solidFill>
              </a:rPr>
              <a:t>add</a:t>
            </a:r>
            <a:r>
              <a:rPr lang="en-IN" sz="3200" b="1" dirty="0">
                <a:solidFill>
                  <a:srgbClr val="FF0000"/>
                </a:solidFill>
              </a:rPr>
              <a:t>() </a:t>
            </a:r>
            <a:endParaRPr lang="en-IN" sz="3200" b="1" dirty="0" smtClean="0">
              <a:solidFill>
                <a:srgbClr val="FF0000"/>
              </a:solidFill>
            </a:endParaRPr>
          </a:p>
          <a:p>
            <a:pPr fontAlgn="base"/>
            <a:r>
              <a:rPr lang="en-IN" b="1" dirty="0" smtClean="0"/>
              <a:t> </a:t>
            </a:r>
            <a:r>
              <a:rPr lang="en-IN" dirty="0" smtClean="0"/>
              <a:t>This method </a:t>
            </a:r>
            <a:r>
              <a:rPr lang="en-GB" dirty="0"/>
              <a:t>is used to add a specific element into a </a:t>
            </a:r>
            <a:r>
              <a:rPr lang="en-GB" dirty="0" err="1"/>
              <a:t>TreeSet</a:t>
            </a:r>
            <a:r>
              <a:rPr lang="en-GB" dirty="0"/>
              <a:t>.</a:t>
            </a:r>
            <a:endParaRPr lang="en-IN" dirty="0"/>
          </a:p>
          <a:p>
            <a:pPr fontAlgn="base"/>
            <a:endParaRPr lang="en-IN" dirty="0" smtClean="0"/>
          </a:p>
          <a:p>
            <a:pPr fontAlgn="base"/>
            <a:r>
              <a:rPr lang="en-IN" dirty="0" err="1" smtClean="0"/>
              <a:t>TreeSetobject.add</a:t>
            </a:r>
            <a:r>
              <a:rPr lang="en-IN" dirty="0" smtClean="0"/>
              <a:t>(E element)</a:t>
            </a:r>
          </a:p>
          <a:p>
            <a:pPr fontAlgn="base"/>
            <a:endParaRPr lang="en-IN" dirty="0"/>
          </a:p>
          <a:p>
            <a:pPr fontAlgn="base"/>
            <a:r>
              <a:rPr lang="en-IN" sz="3200" dirty="0" smtClean="0">
                <a:solidFill>
                  <a:srgbClr val="FF0000"/>
                </a:solidFill>
              </a:rPr>
              <a:t>remove()</a:t>
            </a:r>
          </a:p>
          <a:p>
            <a:pPr fontAlgn="base"/>
            <a:r>
              <a:rPr lang="en-IN" dirty="0" smtClean="0"/>
              <a:t>This method </a:t>
            </a:r>
            <a:r>
              <a:rPr lang="en-IN" dirty="0" err="1" smtClean="0"/>
              <a:t>i</a:t>
            </a:r>
            <a:r>
              <a:rPr lang="en-GB" dirty="0" smtClean="0"/>
              <a:t>s used to </a:t>
            </a:r>
            <a:r>
              <a:rPr lang="en-GB" dirty="0"/>
              <a:t>remove a particular element from a Tree set</a:t>
            </a:r>
            <a:r>
              <a:rPr lang="en-GB" dirty="0" smtClean="0"/>
              <a:t>.</a:t>
            </a:r>
          </a:p>
          <a:p>
            <a:pPr fontAlgn="base"/>
            <a:endParaRPr lang="en-GB" dirty="0" smtClean="0"/>
          </a:p>
          <a:p>
            <a:pPr fontAlgn="base"/>
            <a:r>
              <a:rPr lang="en-IN" dirty="0" err="1" smtClean="0"/>
              <a:t>TreeSetobject.remove</a:t>
            </a:r>
            <a:r>
              <a:rPr lang="en-IN" dirty="0" smtClean="0"/>
              <a:t>(E element)</a:t>
            </a:r>
          </a:p>
          <a:p>
            <a:pPr fontAlgn="base"/>
            <a:endParaRPr lang="en-GB" dirty="0"/>
          </a:p>
          <a:p>
            <a:pPr fontAlgn="base"/>
            <a:r>
              <a:rPr lang="en-IN" sz="3200" dirty="0">
                <a:solidFill>
                  <a:srgbClr val="FF0000"/>
                </a:solidFill>
              </a:rPr>
              <a:t>clear</a:t>
            </a:r>
            <a:r>
              <a:rPr lang="en-IN" sz="3200" dirty="0" smtClean="0">
                <a:solidFill>
                  <a:srgbClr val="FF0000"/>
                </a:solidFill>
              </a:rPr>
              <a:t>()</a:t>
            </a:r>
          </a:p>
          <a:p>
            <a:pPr fontAlgn="base"/>
            <a:endParaRPr lang="en-IN" dirty="0"/>
          </a:p>
          <a:p>
            <a:pPr fontAlgn="base"/>
            <a:r>
              <a:rPr lang="en-GB" dirty="0"/>
              <a:t>It is used to remove all of the elements from this set</a:t>
            </a:r>
            <a:r>
              <a:rPr lang="en-GB" dirty="0" smtClean="0"/>
              <a:t>.</a:t>
            </a:r>
          </a:p>
          <a:p>
            <a:pPr fontAlgn="base"/>
            <a:endParaRPr lang="en-GB" dirty="0"/>
          </a:p>
          <a:p>
            <a:pPr fontAlgn="base"/>
            <a:r>
              <a:rPr lang="en-IN" dirty="0" err="1" smtClean="0"/>
              <a:t>TreeSetobject.clear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41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6082627" cy="627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err="1">
                <a:solidFill>
                  <a:srgbClr val="FF0000"/>
                </a:solidFill>
              </a:rPr>
              <a:t>boolean</a:t>
            </a:r>
            <a:r>
              <a:rPr lang="en-IN" sz="3200" dirty="0">
                <a:solidFill>
                  <a:srgbClr val="FF0000"/>
                </a:solidFill>
              </a:rPr>
              <a:t> isEmpty</a:t>
            </a:r>
            <a:r>
              <a:rPr lang="en-IN" sz="3200" dirty="0" smtClean="0">
                <a:solidFill>
                  <a:srgbClr val="FF0000"/>
                </a:solidFill>
              </a:rPr>
              <a:t>()</a:t>
            </a:r>
          </a:p>
          <a:p>
            <a:endParaRPr lang="en-IN" dirty="0"/>
          </a:p>
          <a:p>
            <a:r>
              <a:rPr lang="en-GB" dirty="0"/>
              <a:t>It returns true if this set contains no elements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err="1" smtClean="0"/>
              <a:t>boolean</a:t>
            </a:r>
            <a:r>
              <a:rPr lang="en-GB" dirty="0" smtClean="0"/>
              <a:t> variable=</a:t>
            </a:r>
            <a:r>
              <a:rPr lang="en-GB" dirty="0" err="1" smtClean="0"/>
              <a:t>Treesetobject.isEmpty</a:t>
            </a:r>
            <a:r>
              <a:rPr lang="en-GB" dirty="0" smtClean="0"/>
              <a:t>()</a:t>
            </a:r>
          </a:p>
          <a:p>
            <a:endParaRPr lang="en-GB" dirty="0"/>
          </a:p>
          <a:p>
            <a:endParaRPr lang="en-IN" dirty="0" smtClean="0"/>
          </a:p>
          <a:p>
            <a:r>
              <a:rPr lang="en-IN" sz="3200" dirty="0">
                <a:solidFill>
                  <a:srgbClr val="FF0000"/>
                </a:solidFill>
              </a:rPr>
              <a:t>E first</a:t>
            </a:r>
            <a:r>
              <a:rPr lang="en-IN" sz="3200" dirty="0" smtClean="0">
                <a:solidFill>
                  <a:srgbClr val="FF0000"/>
                </a:solidFill>
              </a:rPr>
              <a:t>()</a:t>
            </a:r>
          </a:p>
          <a:p>
            <a:endParaRPr lang="en-IN" dirty="0"/>
          </a:p>
          <a:p>
            <a:r>
              <a:rPr lang="en-GB" dirty="0"/>
              <a:t>It returns the first (lowest) element currently in this sorted set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 element=</a:t>
            </a:r>
            <a:r>
              <a:rPr lang="en-GB" dirty="0" err="1" smtClean="0"/>
              <a:t>Treesetobject.first</a:t>
            </a:r>
            <a:r>
              <a:rPr lang="en-GB" dirty="0" smtClean="0"/>
              <a:t>();</a:t>
            </a:r>
          </a:p>
          <a:p>
            <a:endParaRPr lang="en-GB" dirty="0"/>
          </a:p>
          <a:p>
            <a:r>
              <a:rPr lang="en-IN" sz="3200" dirty="0">
                <a:solidFill>
                  <a:srgbClr val="FF0000"/>
                </a:solidFill>
              </a:rPr>
              <a:t>E last</a:t>
            </a:r>
            <a:r>
              <a:rPr lang="en-IN" sz="3200" dirty="0" smtClean="0">
                <a:solidFill>
                  <a:srgbClr val="FF0000"/>
                </a:solidFill>
              </a:rPr>
              <a:t>()</a:t>
            </a:r>
          </a:p>
          <a:p>
            <a:endParaRPr lang="en-IN" dirty="0"/>
          </a:p>
          <a:p>
            <a:r>
              <a:rPr lang="en-GB" dirty="0"/>
              <a:t>It returns the last (highest) element currently in this sorted set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E element=</a:t>
            </a:r>
            <a:r>
              <a:rPr lang="en-GB" dirty="0" err="1" smtClean="0"/>
              <a:t>Treesetobject.last</a:t>
            </a:r>
            <a:r>
              <a:rPr lang="en-GB" dirty="0" smtClean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73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86409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500" dirty="0" smtClean="0">
                <a:solidFill>
                  <a:srgbClr val="FF0000"/>
                </a:solidFill>
              </a:rPr>
              <a:t>Traversing Elements of </a:t>
            </a:r>
            <a:r>
              <a:rPr lang="en-IN" sz="3500" dirty="0" err="1" smtClean="0">
                <a:solidFill>
                  <a:srgbClr val="FF0000"/>
                </a:solidFill>
              </a:rPr>
              <a:t>TreeSet</a:t>
            </a:r>
            <a:r>
              <a:rPr lang="en-IN" sz="3500" dirty="0" smtClean="0">
                <a:solidFill>
                  <a:srgbClr val="FF0000"/>
                </a:solidFill>
              </a:rPr>
              <a:t> </a:t>
            </a:r>
            <a:endParaRPr lang="en-IN" sz="3500" dirty="0">
              <a:solidFill>
                <a:srgbClr val="FF0000"/>
              </a:solidFill>
            </a:endParaRPr>
          </a:p>
          <a:p>
            <a:pPr fontAlgn="base"/>
            <a:r>
              <a:rPr lang="en-IN" sz="3500" dirty="0" smtClean="0">
                <a:solidFill>
                  <a:srgbClr val="FF0000"/>
                </a:solidFill>
              </a:rPr>
              <a:t>1. Using </a:t>
            </a:r>
            <a:r>
              <a:rPr lang="en-IN" sz="3500" dirty="0">
                <a:solidFill>
                  <a:srgbClr val="FF0000"/>
                </a:solidFill>
              </a:rPr>
              <a:t>Iterator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556792"/>
            <a:ext cx="5040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</a:t>
            </a:r>
          </a:p>
          <a:p>
            <a:r>
              <a:rPr lang="en-IN" dirty="0" smtClean="0"/>
              <a:t>{   </a:t>
            </a:r>
          </a:p>
          <a:p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r>
              <a:rPr lang="en-IN" dirty="0" smtClean="0"/>
              <a:t>{    </a:t>
            </a:r>
            <a:r>
              <a:rPr lang="en-IN" dirty="0" err="1" smtClean="0"/>
              <a:t>TreeSet</a:t>
            </a:r>
            <a:r>
              <a:rPr lang="en-IN" dirty="0" smtClean="0"/>
              <a:t>&lt;Integer&gt; </a:t>
            </a:r>
            <a:r>
              <a:rPr lang="en-IN" dirty="0" err="1" smtClean="0"/>
              <a:t>ts</a:t>
            </a:r>
            <a:r>
              <a:rPr lang="en-IN" dirty="0" smtClean="0"/>
              <a:t> = new </a:t>
            </a:r>
            <a:r>
              <a:rPr lang="en-IN" dirty="0" err="1" smtClean="0"/>
              <a:t>TreeSet</a:t>
            </a:r>
            <a:r>
              <a:rPr lang="en-IN" dirty="0" smtClean="0"/>
              <a:t>&lt;Integer&gt;();          </a:t>
            </a:r>
            <a:r>
              <a:rPr lang="en-IN" dirty="0" err="1" smtClean="0"/>
              <a:t>ts.add</a:t>
            </a:r>
            <a:r>
              <a:rPr lang="en-IN" dirty="0" smtClean="0"/>
              <a:t>(61);     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ts.add</a:t>
            </a:r>
            <a:r>
              <a:rPr lang="en-IN" dirty="0" smtClean="0"/>
              <a:t>(87);  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ts.add</a:t>
            </a:r>
            <a:r>
              <a:rPr lang="en-IN" dirty="0" smtClean="0"/>
              <a:t>(39);        </a:t>
            </a:r>
          </a:p>
          <a:p>
            <a:r>
              <a:rPr lang="en-IN" dirty="0" smtClean="0"/>
              <a:t>  Iterator&lt;Integer&gt; iterator = </a:t>
            </a:r>
            <a:r>
              <a:rPr lang="en-IN" dirty="0" err="1" smtClean="0"/>
              <a:t>ts.iterator</a:t>
            </a:r>
            <a:r>
              <a:rPr lang="en-IN" dirty="0" smtClean="0"/>
              <a:t>();          </a:t>
            </a:r>
            <a:r>
              <a:rPr lang="en-IN" dirty="0" err="1" smtClean="0"/>
              <a:t>System.out.print</a:t>
            </a:r>
            <a:r>
              <a:rPr lang="en-IN" dirty="0" smtClean="0"/>
              <a:t>("</a:t>
            </a:r>
            <a:r>
              <a:rPr lang="en-IN" dirty="0" err="1" smtClean="0"/>
              <a:t>TreeSet</a:t>
            </a:r>
            <a:r>
              <a:rPr lang="en-IN" dirty="0" smtClean="0"/>
              <a:t>: ");  </a:t>
            </a:r>
          </a:p>
          <a:p>
            <a:r>
              <a:rPr lang="en-IN" dirty="0" smtClean="0"/>
              <a:t>  while (</a:t>
            </a:r>
            <a:r>
              <a:rPr lang="en-IN" dirty="0" err="1" smtClean="0"/>
              <a:t>iterator.hasNext</a:t>
            </a:r>
            <a:r>
              <a:rPr lang="en-IN" dirty="0" smtClean="0"/>
              <a:t>())    </a:t>
            </a:r>
          </a:p>
          <a:p>
            <a:r>
              <a:rPr lang="en-IN" dirty="0" smtClean="0"/>
              <a:t>{       </a:t>
            </a:r>
          </a:p>
          <a:p>
            <a:r>
              <a:rPr lang="en-IN" dirty="0" err="1" smtClean="0"/>
              <a:t>System.out.print</a:t>
            </a:r>
            <a:r>
              <a:rPr lang="en-IN" dirty="0" smtClean="0"/>
              <a:t>(</a:t>
            </a:r>
            <a:r>
              <a:rPr lang="en-IN" dirty="0" err="1" smtClean="0"/>
              <a:t>iterator.next</a:t>
            </a:r>
            <a:r>
              <a:rPr lang="en-IN" dirty="0" smtClean="0"/>
              <a:t>() + " ");    </a:t>
            </a:r>
          </a:p>
          <a:p>
            <a:r>
              <a:rPr lang="en-IN" dirty="0" smtClean="0"/>
              <a:t>}    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69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32656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dirty="0" smtClean="0">
                <a:solidFill>
                  <a:srgbClr val="FF0000"/>
                </a:solidFill>
              </a:rPr>
              <a:t>Traversing Elements of </a:t>
            </a:r>
            <a:r>
              <a:rPr lang="en-IN" sz="3200" dirty="0" err="1" smtClean="0">
                <a:solidFill>
                  <a:srgbClr val="FF0000"/>
                </a:solidFill>
              </a:rPr>
              <a:t>TreeSet</a:t>
            </a:r>
            <a:r>
              <a:rPr lang="en-IN" sz="3200" dirty="0" smtClean="0">
                <a:solidFill>
                  <a:srgbClr val="FF0000"/>
                </a:solidFill>
              </a:rPr>
              <a:t> </a:t>
            </a:r>
          </a:p>
          <a:p>
            <a:pPr fontAlgn="base"/>
            <a:r>
              <a:rPr lang="en-IN" sz="3200" dirty="0" smtClean="0">
                <a:solidFill>
                  <a:srgbClr val="FF0000"/>
                </a:solidFill>
              </a:rPr>
              <a:t>2. Using </a:t>
            </a:r>
            <a:r>
              <a:rPr lang="en-IN" sz="3200" dirty="0" err="1" smtClean="0">
                <a:solidFill>
                  <a:srgbClr val="FF0000"/>
                </a:solidFill>
              </a:rPr>
              <a:t>forEach</a:t>
            </a:r>
            <a:r>
              <a:rPr lang="en-IN" sz="3200" dirty="0" smtClean="0">
                <a:solidFill>
                  <a:srgbClr val="FF0000"/>
                </a:solidFill>
              </a:rPr>
              <a:t> loop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696" y="1556792"/>
            <a:ext cx="505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r>
              <a:rPr lang="en-IN" dirty="0" smtClean="0"/>
              <a:t> </a:t>
            </a:r>
          </a:p>
          <a:p>
            <a:r>
              <a:rPr lang="en-IN" dirty="0" smtClean="0"/>
              <a:t>{ </a:t>
            </a:r>
          </a:p>
          <a:p>
            <a:r>
              <a:rPr lang="en-IN" dirty="0" smtClean="0"/>
              <a:t>  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 {    </a:t>
            </a:r>
            <a:r>
              <a:rPr lang="en-IN" dirty="0" err="1" smtClean="0"/>
              <a:t>TreeSet</a:t>
            </a:r>
            <a:r>
              <a:rPr lang="en-IN" dirty="0" smtClean="0"/>
              <a:t>&lt;Integer&gt; </a:t>
            </a:r>
            <a:r>
              <a:rPr lang="en-IN" dirty="0" err="1" smtClean="0"/>
              <a:t>ts</a:t>
            </a:r>
            <a:r>
              <a:rPr lang="en-IN" dirty="0" smtClean="0"/>
              <a:t> = new </a:t>
            </a:r>
            <a:r>
              <a:rPr lang="en-IN" dirty="0" err="1" smtClean="0"/>
              <a:t>TreeSet</a:t>
            </a:r>
            <a:r>
              <a:rPr lang="en-IN" dirty="0" smtClean="0"/>
              <a:t>&lt;Integer&gt;();          </a:t>
            </a:r>
            <a:r>
              <a:rPr lang="en-IN" dirty="0" err="1" smtClean="0"/>
              <a:t>ts.add</a:t>
            </a:r>
            <a:r>
              <a:rPr lang="en-IN" dirty="0" smtClean="0"/>
              <a:t>(61);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ts.add</a:t>
            </a:r>
            <a:r>
              <a:rPr lang="en-IN" dirty="0" smtClean="0"/>
              <a:t>(87);  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ts.add</a:t>
            </a:r>
            <a:r>
              <a:rPr lang="en-IN" dirty="0" smtClean="0"/>
              <a:t>(39);   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System.out.print</a:t>
            </a:r>
            <a:r>
              <a:rPr lang="en-IN" dirty="0" smtClean="0"/>
              <a:t>("</a:t>
            </a:r>
            <a:r>
              <a:rPr lang="en-IN" dirty="0" err="1" smtClean="0"/>
              <a:t>TreeSet</a:t>
            </a:r>
            <a:r>
              <a:rPr lang="en-IN" dirty="0" smtClean="0"/>
              <a:t>: ");      </a:t>
            </a:r>
          </a:p>
          <a:p>
            <a:r>
              <a:rPr lang="en-IN" dirty="0" smtClean="0"/>
              <a:t>    for (Integer value : </a:t>
            </a:r>
            <a:r>
              <a:rPr lang="en-IN" dirty="0" err="1" smtClean="0"/>
              <a:t>ts</a:t>
            </a:r>
            <a:r>
              <a:rPr lang="en-IN" dirty="0" smtClean="0"/>
              <a:t>)       </a:t>
            </a:r>
          </a:p>
          <a:p>
            <a:r>
              <a:rPr lang="en-IN" dirty="0" smtClean="0"/>
              <a:t> {    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</a:t>
            </a:r>
            <a:r>
              <a:rPr lang="en-IN" dirty="0" smtClean="0"/>
              <a:t>(value + " ");     </a:t>
            </a:r>
          </a:p>
          <a:p>
            <a:r>
              <a:rPr lang="en-IN" dirty="0" smtClean="0"/>
              <a:t>   }    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6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dirty="0" smtClean="0">
                <a:solidFill>
                  <a:srgbClr val="FF0000"/>
                </a:solidFill>
              </a:rPr>
              <a:t>Traversing Elements of </a:t>
            </a:r>
            <a:r>
              <a:rPr lang="en-IN" sz="3200" dirty="0" err="1" smtClean="0">
                <a:solidFill>
                  <a:srgbClr val="FF0000"/>
                </a:solidFill>
              </a:rPr>
              <a:t>TreeSet</a:t>
            </a:r>
            <a:r>
              <a:rPr lang="en-IN" sz="3200" dirty="0" smtClean="0">
                <a:solidFill>
                  <a:srgbClr val="FF0000"/>
                </a:solidFill>
              </a:rPr>
              <a:t> </a:t>
            </a:r>
          </a:p>
          <a:p>
            <a:pPr fontAlgn="base"/>
            <a:r>
              <a:rPr lang="en-IN" sz="3200" dirty="0" smtClean="0">
                <a:solidFill>
                  <a:srgbClr val="FF0000"/>
                </a:solidFill>
              </a:rPr>
              <a:t>3. Using </a:t>
            </a:r>
            <a:r>
              <a:rPr lang="en-IN" sz="3200" dirty="0">
                <a:solidFill>
                  <a:srgbClr val="FF0000"/>
                </a:solidFill>
              </a:rPr>
              <a:t>streams </a:t>
            </a:r>
            <a:r>
              <a:rPr lang="en-IN" sz="3200" dirty="0" smtClean="0">
                <a:solidFill>
                  <a:srgbClr val="FF0000"/>
                </a:solidFill>
              </a:rPr>
              <a:t>and </a:t>
            </a:r>
            <a:r>
              <a:rPr lang="en-IN" sz="3200" dirty="0" err="1" smtClean="0">
                <a:solidFill>
                  <a:srgbClr val="FF0000"/>
                </a:solidFill>
              </a:rPr>
              <a:t>forEach</a:t>
            </a:r>
            <a:r>
              <a:rPr lang="en-IN" sz="3200" dirty="0" smtClean="0">
                <a:solidFill>
                  <a:srgbClr val="FF0000"/>
                </a:solidFill>
              </a:rPr>
              <a:t> method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120" y="1409874"/>
            <a:ext cx="56120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MyClass</a:t>
            </a:r>
            <a:endParaRPr lang="en-IN" dirty="0" smtClean="0"/>
          </a:p>
          <a:p>
            <a:r>
              <a:rPr lang="en-IN" dirty="0" smtClean="0"/>
              <a:t> {    </a:t>
            </a:r>
          </a:p>
          <a:p>
            <a:r>
              <a:rPr lang="en-IN" dirty="0" smtClean="0"/>
              <a:t>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 {    </a:t>
            </a:r>
          </a:p>
          <a:p>
            <a:r>
              <a:rPr lang="en-IN" dirty="0" err="1" smtClean="0"/>
              <a:t>TreeSet</a:t>
            </a:r>
            <a:r>
              <a:rPr lang="en-IN" dirty="0" smtClean="0"/>
              <a:t>&lt;Integer&gt; </a:t>
            </a:r>
            <a:r>
              <a:rPr lang="en-IN" dirty="0" err="1" smtClean="0"/>
              <a:t>ts</a:t>
            </a:r>
            <a:r>
              <a:rPr lang="en-IN" dirty="0" smtClean="0"/>
              <a:t> = new </a:t>
            </a:r>
            <a:r>
              <a:rPr lang="en-IN" dirty="0" err="1" smtClean="0"/>
              <a:t>TreeSet</a:t>
            </a:r>
            <a:r>
              <a:rPr lang="en-IN" dirty="0" smtClean="0"/>
              <a:t>&lt;Integer&gt;();          </a:t>
            </a:r>
            <a:r>
              <a:rPr lang="en-IN" dirty="0" err="1" smtClean="0"/>
              <a:t>ts.add</a:t>
            </a:r>
            <a:r>
              <a:rPr lang="en-IN" dirty="0" smtClean="0"/>
              <a:t>(61);  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ts.add</a:t>
            </a:r>
            <a:r>
              <a:rPr lang="en-IN" dirty="0" smtClean="0"/>
              <a:t>(87);       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ts.add</a:t>
            </a:r>
            <a:r>
              <a:rPr lang="en-IN" dirty="0" smtClean="0"/>
              <a:t>(39);         </a:t>
            </a:r>
          </a:p>
          <a:p>
            <a:r>
              <a:rPr lang="en-IN" dirty="0" err="1" smtClean="0"/>
              <a:t>ts.forEach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 -&gt; </a:t>
            </a:r>
            <a:r>
              <a:rPr lang="en-IN" dirty="0" err="1" smtClean="0"/>
              <a:t>System.out.print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 + " "));  </a:t>
            </a:r>
          </a:p>
          <a:p>
            <a:r>
              <a:rPr lang="en-IN" smtClean="0"/>
              <a:t>  }</a:t>
            </a:r>
          </a:p>
          <a:p>
            <a:r>
              <a:rPr lang="en-IN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41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384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TreeSet in Java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TreeSet in Java </dc:title>
  <dc:creator>ismail - [2010]</dc:creator>
  <cp:lastModifiedBy>ismail - [2010]</cp:lastModifiedBy>
  <cp:revision>14</cp:revision>
  <dcterms:created xsi:type="dcterms:W3CDTF">2021-11-27T07:06:27Z</dcterms:created>
  <dcterms:modified xsi:type="dcterms:W3CDTF">2021-11-27T07:23:56Z</dcterms:modified>
</cp:coreProperties>
</file>