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Helveticish Bold" charset="1" panose="020B0704020202020204"/>
      <p:regular r:id="rId19"/>
    </p:embeddedFont>
    <p:embeddedFont>
      <p:font typeface="Montserrat Bold" charset="1" panose="00000800000000000000"/>
      <p:regular r:id="rId20"/>
    </p:embeddedFont>
    <p:embeddedFont>
      <p:font typeface="Montserrat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46192" y="1655307"/>
            <a:ext cx="6836858" cy="6976385"/>
          </a:xfrm>
          <a:custGeom>
            <a:avLst/>
            <a:gdLst/>
            <a:ahLst/>
            <a:cxnLst/>
            <a:rect r="r" b="b" t="t" l="l"/>
            <a:pathLst>
              <a:path h="6976385" w="6836858">
                <a:moveTo>
                  <a:pt x="0" y="0"/>
                </a:moveTo>
                <a:lnTo>
                  <a:pt x="6836858" y="0"/>
                </a:lnTo>
                <a:lnTo>
                  <a:pt x="6836858" y="6976386"/>
                </a:lnTo>
                <a:lnTo>
                  <a:pt x="0" y="69763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814331"/>
            <a:ext cx="10511132" cy="681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94"/>
              </a:lnSpc>
            </a:pPr>
            <a:r>
              <a:rPr lang="en-US" b="true" sz="16757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Pizza Sales Summary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97762"/>
            <a:ext cx="15003110" cy="3917598"/>
          </a:xfrm>
          <a:custGeom>
            <a:avLst/>
            <a:gdLst/>
            <a:ahLst/>
            <a:cxnLst/>
            <a:rect r="r" b="b" t="t" l="l"/>
            <a:pathLst>
              <a:path h="3917598" w="15003110">
                <a:moveTo>
                  <a:pt x="0" y="0"/>
                </a:moveTo>
                <a:lnTo>
                  <a:pt x="15003110" y="0"/>
                </a:lnTo>
                <a:lnTo>
                  <a:pt x="15003110" y="3917599"/>
                </a:lnTo>
                <a:lnTo>
                  <a:pt x="0" y="39175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243936"/>
            <a:ext cx="4721343" cy="1478570"/>
          </a:xfrm>
          <a:custGeom>
            <a:avLst/>
            <a:gdLst/>
            <a:ahLst/>
            <a:cxnLst/>
            <a:rect r="r" b="b" t="t" l="l"/>
            <a:pathLst>
              <a:path h="1478570" w="4721343">
                <a:moveTo>
                  <a:pt x="0" y="0"/>
                </a:moveTo>
                <a:lnTo>
                  <a:pt x="4721343" y="0"/>
                </a:lnTo>
                <a:lnTo>
                  <a:pt x="4721343" y="1478570"/>
                </a:lnTo>
                <a:lnTo>
                  <a:pt x="0" y="147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6861" y="5976699"/>
            <a:ext cx="17210973" cy="3937010"/>
          </a:xfrm>
          <a:custGeom>
            <a:avLst/>
            <a:gdLst/>
            <a:ahLst/>
            <a:cxnLst/>
            <a:rect r="r" b="b" t="t" l="l"/>
            <a:pathLst>
              <a:path h="3937010" w="17210973">
                <a:moveTo>
                  <a:pt x="0" y="0"/>
                </a:moveTo>
                <a:lnTo>
                  <a:pt x="17210973" y="0"/>
                </a:lnTo>
                <a:lnTo>
                  <a:pt x="17210973" y="3937010"/>
                </a:lnTo>
                <a:lnTo>
                  <a:pt x="0" y="39370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70656" y="7518073"/>
            <a:ext cx="3227178" cy="2395635"/>
          </a:xfrm>
          <a:custGeom>
            <a:avLst/>
            <a:gdLst/>
            <a:ahLst/>
            <a:cxnLst/>
            <a:rect r="r" b="b" t="t" l="l"/>
            <a:pathLst>
              <a:path h="2395635" w="3227178">
                <a:moveTo>
                  <a:pt x="0" y="0"/>
                </a:moveTo>
                <a:lnTo>
                  <a:pt x="3227178" y="0"/>
                </a:lnTo>
                <a:lnTo>
                  <a:pt x="3227178" y="2395636"/>
                </a:lnTo>
                <a:lnTo>
                  <a:pt x="0" y="23956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0440" y="1350320"/>
            <a:ext cx="12865843" cy="7117275"/>
          </a:xfrm>
          <a:custGeom>
            <a:avLst/>
            <a:gdLst/>
            <a:ahLst/>
            <a:cxnLst/>
            <a:rect r="r" b="b" t="t" l="l"/>
            <a:pathLst>
              <a:path h="7117275" w="12865843">
                <a:moveTo>
                  <a:pt x="0" y="0"/>
                </a:moveTo>
                <a:lnTo>
                  <a:pt x="12865843" y="0"/>
                </a:lnTo>
                <a:lnTo>
                  <a:pt x="12865843" y="7117275"/>
                </a:lnTo>
                <a:lnTo>
                  <a:pt x="0" y="71172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56283" y="4697702"/>
            <a:ext cx="4918083" cy="3769893"/>
          </a:xfrm>
          <a:custGeom>
            <a:avLst/>
            <a:gdLst/>
            <a:ahLst/>
            <a:cxnLst/>
            <a:rect r="r" b="b" t="t" l="l"/>
            <a:pathLst>
              <a:path h="3769893" w="4918083">
                <a:moveTo>
                  <a:pt x="0" y="0"/>
                </a:moveTo>
                <a:lnTo>
                  <a:pt x="4918084" y="0"/>
                </a:lnTo>
                <a:lnTo>
                  <a:pt x="4918084" y="3769893"/>
                </a:lnTo>
                <a:lnTo>
                  <a:pt x="0" y="37698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746335"/>
            <a:ext cx="16081257" cy="6794331"/>
          </a:xfrm>
          <a:custGeom>
            <a:avLst/>
            <a:gdLst/>
            <a:ahLst/>
            <a:cxnLst/>
            <a:rect r="r" b="b" t="t" l="l"/>
            <a:pathLst>
              <a:path h="6794331" w="16081257">
                <a:moveTo>
                  <a:pt x="0" y="0"/>
                </a:moveTo>
                <a:lnTo>
                  <a:pt x="16081257" y="0"/>
                </a:lnTo>
                <a:lnTo>
                  <a:pt x="16081257" y="6794330"/>
                </a:lnTo>
                <a:lnTo>
                  <a:pt x="0" y="6794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78427" y="3052003"/>
            <a:ext cx="4931530" cy="4182994"/>
          </a:xfrm>
          <a:custGeom>
            <a:avLst/>
            <a:gdLst/>
            <a:ahLst/>
            <a:cxnLst/>
            <a:rect r="r" b="b" t="t" l="l"/>
            <a:pathLst>
              <a:path h="4182994" w="4931530">
                <a:moveTo>
                  <a:pt x="0" y="0"/>
                </a:moveTo>
                <a:lnTo>
                  <a:pt x="4931530" y="0"/>
                </a:lnTo>
                <a:lnTo>
                  <a:pt x="4931530" y="4182994"/>
                </a:lnTo>
                <a:lnTo>
                  <a:pt x="0" y="41829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04511" y="8297836"/>
            <a:ext cx="20897022" cy="1989164"/>
            <a:chOff x="0" y="0"/>
            <a:chExt cx="5503742" cy="5238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03742" cy="523895"/>
            </a:xfrm>
            <a:custGeom>
              <a:avLst/>
              <a:gdLst/>
              <a:ahLst/>
              <a:cxnLst/>
              <a:rect r="r" b="b" t="t" l="l"/>
              <a:pathLst>
                <a:path h="523895" w="5503742">
                  <a:moveTo>
                    <a:pt x="0" y="0"/>
                  </a:moveTo>
                  <a:lnTo>
                    <a:pt x="5503742" y="0"/>
                  </a:lnTo>
                  <a:lnTo>
                    <a:pt x="5503742" y="523895"/>
                  </a:lnTo>
                  <a:lnTo>
                    <a:pt x="0" y="523895"/>
                  </a:lnTo>
                  <a:close/>
                </a:path>
              </a:pathLst>
            </a:custGeom>
            <a:solidFill>
              <a:srgbClr val="98D3DF">
                <a:alpha val="6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503742" cy="561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46192" y="1655307"/>
            <a:ext cx="6836858" cy="6976385"/>
          </a:xfrm>
          <a:custGeom>
            <a:avLst/>
            <a:gdLst/>
            <a:ahLst/>
            <a:cxnLst/>
            <a:rect r="r" b="b" t="t" l="l"/>
            <a:pathLst>
              <a:path h="6976385" w="6836858">
                <a:moveTo>
                  <a:pt x="0" y="0"/>
                </a:moveTo>
                <a:lnTo>
                  <a:pt x="6836858" y="0"/>
                </a:lnTo>
                <a:lnTo>
                  <a:pt x="6836858" y="6976386"/>
                </a:lnTo>
                <a:lnTo>
                  <a:pt x="0" y="69763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06091" y="3234076"/>
            <a:ext cx="8018481" cy="3971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87"/>
              </a:lnSpc>
            </a:pPr>
            <a:r>
              <a:rPr lang="en-US" sz="14464" b="true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3587" y="751242"/>
            <a:ext cx="17575169" cy="9124598"/>
            <a:chOff x="0" y="0"/>
            <a:chExt cx="23433558" cy="121661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3624282" y="1620520"/>
              <a:ext cx="9809276" cy="8471648"/>
            </a:xfrm>
            <a:custGeom>
              <a:avLst/>
              <a:gdLst/>
              <a:ahLst/>
              <a:cxnLst/>
              <a:rect r="r" b="b" t="t" l="l"/>
              <a:pathLst>
                <a:path h="8471648" w="9809276">
                  <a:moveTo>
                    <a:pt x="0" y="0"/>
                  </a:moveTo>
                  <a:lnTo>
                    <a:pt x="9809276" y="0"/>
                  </a:lnTo>
                  <a:lnTo>
                    <a:pt x="9809276" y="8471648"/>
                  </a:lnTo>
                  <a:lnTo>
                    <a:pt x="0" y="84716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38100"/>
              <a:ext cx="11422774" cy="1582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80"/>
                </a:lnSpc>
              </a:pPr>
              <a:r>
                <a:rPr lang="en-US" b="true" sz="8000" u="sng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Introduction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7893241"/>
              <a:ext cx="12723338" cy="4272889"/>
              <a:chOff x="0" y="0"/>
              <a:chExt cx="2513252" cy="84402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513252" cy="844028"/>
              </a:xfrm>
              <a:custGeom>
                <a:avLst/>
                <a:gdLst/>
                <a:ahLst/>
                <a:cxnLst/>
                <a:rect r="r" b="b" t="t" l="l"/>
                <a:pathLst>
                  <a:path h="844028" w="2513252">
                    <a:moveTo>
                      <a:pt x="41377" y="0"/>
                    </a:moveTo>
                    <a:lnTo>
                      <a:pt x="2471875" y="0"/>
                    </a:lnTo>
                    <a:cubicBezTo>
                      <a:pt x="2494727" y="0"/>
                      <a:pt x="2513252" y="18525"/>
                      <a:pt x="2513252" y="41377"/>
                    </a:cubicBezTo>
                    <a:lnTo>
                      <a:pt x="2513252" y="802651"/>
                    </a:lnTo>
                    <a:cubicBezTo>
                      <a:pt x="2513252" y="825503"/>
                      <a:pt x="2494727" y="844028"/>
                      <a:pt x="2471875" y="844028"/>
                    </a:cubicBezTo>
                    <a:lnTo>
                      <a:pt x="41377" y="844028"/>
                    </a:lnTo>
                    <a:cubicBezTo>
                      <a:pt x="18525" y="844028"/>
                      <a:pt x="0" y="825503"/>
                      <a:pt x="0" y="802651"/>
                    </a:cubicBezTo>
                    <a:lnTo>
                      <a:pt x="0" y="41377"/>
                    </a:lnTo>
                    <a:cubicBezTo>
                      <a:pt x="0" y="18525"/>
                      <a:pt x="18525" y="0"/>
                      <a:pt x="41377" y="0"/>
                    </a:cubicBezTo>
                    <a:close/>
                  </a:path>
                </a:pathLst>
              </a:custGeom>
              <a:solidFill>
                <a:srgbClr val="E1FA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2513252" cy="891653"/>
              </a:xfrm>
              <a:prstGeom prst="rect">
                <a:avLst/>
              </a:prstGeom>
            </p:spPr>
            <p:txBody>
              <a:bodyPr anchor="ctr" rtlCol="false" tIns="63500" lIns="63500" bIns="63500" rIns="63500"/>
              <a:lstStyle/>
              <a:p>
                <a:pPr algn="l">
                  <a:lnSpc>
                    <a:spcPts val="3455"/>
                  </a:lnSpc>
                </a:pPr>
                <a:r>
                  <a:rPr lang="en-US" sz="2399" b="true">
                    <a:solidFill>
                      <a:srgbClr val="263466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From managing large data imports to solving key business questions, this project demonstrates how SQL can be leveraged to uncover trends, optimize operations, and drive decision-making. </a:t>
                </a:r>
              </a:p>
              <a:p>
                <a:pPr algn="l">
                  <a:lnSpc>
                    <a:spcPts val="3455"/>
                  </a:lnSpc>
                </a:pPr>
              </a:p>
              <a:p>
                <a:pPr algn="l">
                  <a:lnSpc>
                    <a:spcPts val="3455"/>
                  </a:lnSpc>
                </a:pPr>
                <a:r>
                  <a:rPr lang="en-US" sz="2399" b="true">
                    <a:solidFill>
                      <a:srgbClr val="263466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Let’s take a slice of data, crunch the numbers, and serve up some fresh insights!</a:t>
                </a: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2081660"/>
              <a:ext cx="13072667" cy="531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76"/>
                </a:lnSpc>
              </a:pPr>
              <a:r>
                <a:rPr lang="en-US" sz="2352" spc="141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Welcome to my SQL project, where data meets deliciousness! 🍕 </a:t>
              </a:r>
            </a:p>
            <a:p>
              <a:pPr algn="l">
                <a:lnSpc>
                  <a:spcPts val="3176"/>
                </a:lnSpc>
              </a:pPr>
            </a:p>
            <a:p>
              <a:pPr algn="l">
                <a:lnSpc>
                  <a:spcPts val="3176"/>
                </a:lnSpc>
              </a:pPr>
              <a:r>
                <a:rPr lang="en-US" sz="2352" spc="141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 this project, I’ve dived into a real-world dataset revolving around pizzas, orders, and customer preferences, using SQL to transform raw data into meaningful insights. </a:t>
              </a:r>
            </a:p>
            <a:p>
              <a:pPr algn="l">
                <a:lnSpc>
                  <a:spcPts val="3176"/>
                </a:lnSpc>
              </a:pPr>
            </a:p>
            <a:p>
              <a:pPr algn="l" marL="0" indent="0" lvl="0">
                <a:lnSpc>
                  <a:spcPts val="3176"/>
                </a:lnSpc>
                <a:spcBef>
                  <a:spcPct val="0"/>
                </a:spcBef>
              </a:pPr>
              <a:r>
                <a:rPr lang="en-US" b="true" sz="2352" spc="14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This isn’t just about running queries—it's about unlocking the power of data to tell a story.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377198" y="2416148"/>
            <a:ext cx="6910802" cy="5454704"/>
            <a:chOff x="0" y="0"/>
            <a:chExt cx="9214403" cy="727293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1941464" y="0"/>
              <a:ext cx="7272939" cy="7272939"/>
              <a:chOff x="0" y="0"/>
              <a:chExt cx="12700000" cy="1270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-11430" y="857250"/>
                <a:ext cx="13009880" cy="11644630"/>
              </a:xfrm>
              <a:custGeom>
                <a:avLst/>
                <a:gdLst/>
                <a:ahLst/>
                <a:cxnLst/>
                <a:rect r="r" b="b" t="t" l="l"/>
                <a:pathLst>
                  <a:path h="11644630" w="13009880">
                    <a:moveTo>
                      <a:pt x="10152380" y="938530"/>
                    </a:moveTo>
                    <a:cubicBezTo>
                      <a:pt x="8962390" y="189230"/>
                      <a:pt x="8643620" y="154940"/>
                      <a:pt x="7245350" y="0"/>
                    </a:cubicBezTo>
                    <a:cubicBezTo>
                      <a:pt x="4039870" y="38100"/>
                      <a:pt x="1441450" y="1889760"/>
                      <a:pt x="435610" y="4933950"/>
                    </a:cubicBezTo>
                    <a:cubicBezTo>
                      <a:pt x="91440" y="5975350"/>
                      <a:pt x="0" y="7139940"/>
                      <a:pt x="403860" y="8159750"/>
                    </a:cubicBezTo>
                    <a:cubicBezTo>
                      <a:pt x="934720" y="9499600"/>
                      <a:pt x="2254250" y="10407650"/>
                      <a:pt x="3648710" y="10773410"/>
                    </a:cubicBezTo>
                    <a:cubicBezTo>
                      <a:pt x="5043170" y="11140440"/>
                      <a:pt x="6578600" y="11644630"/>
                      <a:pt x="8008620" y="11470640"/>
                    </a:cubicBezTo>
                    <a:cubicBezTo>
                      <a:pt x="9123680" y="11334750"/>
                      <a:pt x="10237470" y="10519410"/>
                      <a:pt x="11071860" y="9767570"/>
                    </a:cubicBezTo>
                    <a:cubicBezTo>
                      <a:pt x="11625580" y="9268460"/>
                      <a:pt x="11971020" y="8576310"/>
                      <a:pt x="12202160" y="7867650"/>
                    </a:cubicBezTo>
                    <a:cubicBezTo>
                      <a:pt x="13009880" y="5401310"/>
                      <a:pt x="12348210" y="2322830"/>
                      <a:pt x="10152380" y="93853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0" t="-30803" r="0" b="-30803"/>
                </a:stretch>
              </a:blip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2975377"/>
              <a:ext cx="3158917" cy="3420087"/>
            </a:xfrm>
            <a:custGeom>
              <a:avLst/>
              <a:gdLst/>
              <a:ahLst/>
              <a:cxnLst/>
              <a:rect r="r" b="b" t="t" l="l"/>
              <a:pathLst>
                <a:path h="3420087" w="3158917">
                  <a:moveTo>
                    <a:pt x="0" y="0"/>
                  </a:moveTo>
                  <a:lnTo>
                    <a:pt x="3158917" y="0"/>
                  </a:lnTo>
                  <a:lnTo>
                    <a:pt x="3158917" y="3420088"/>
                  </a:lnTo>
                  <a:lnTo>
                    <a:pt x="0" y="3420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846395" y="656834"/>
            <a:ext cx="6611408" cy="230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8000" b="true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About the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6395" y="2919974"/>
            <a:ext cx="10825180" cy="6625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09"/>
              </a:lnSpc>
              <a:spcBef>
                <a:spcPct val="0"/>
              </a:spcBef>
            </a:pPr>
            <a:r>
              <a:rPr lang="en-US" sz="2821" spc="16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p</a:t>
            </a:r>
            <a:r>
              <a:rPr lang="en-US" sz="2821" spc="169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roject uses four key datasets: order_details, orders, pizza_types, and pizzas.</a:t>
            </a:r>
          </a:p>
          <a:p>
            <a:pPr algn="l">
              <a:lnSpc>
                <a:spcPts val="3809"/>
              </a:lnSpc>
              <a:spcBef>
                <a:spcPct val="0"/>
              </a:spcBef>
            </a:pPr>
          </a:p>
          <a:p>
            <a:pPr algn="l">
              <a:lnSpc>
                <a:spcPts val="3809"/>
              </a:lnSpc>
              <a:spcBef>
                <a:spcPct val="0"/>
              </a:spcBef>
            </a:pPr>
            <a:r>
              <a:rPr lang="en-US" sz="2821" spc="169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Each dataset provides specific information:</a:t>
            </a:r>
          </a:p>
          <a:p>
            <a:pPr algn="l" marL="609189" indent="-304595" lvl="1">
              <a:lnSpc>
                <a:spcPts val="38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21" spc="169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Order Details</a:t>
            </a:r>
            <a:r>
              <a:rPr lang="en-US" sz="2821" spc="169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Includes details about individual orders such as the quantity and type of pizza ordered.</a:t>
            </a:r>
          </a:p>
          <a:p>
            <a:pPr algn="l" marL="609189" indent="-304595" lvl="1">
              <a:lnSpc>
                <a:spcPts val="38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21" spc="169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Orders</a:t>
            </a:r>
            <a:r>
              <a:rPr lang="en-US" sz="2821" spc="169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Contains the order ID, date, and time for each purchase.</a:t>
            </a:r>
          </a:p>
          <a:p>
            <a:pPr algn="l" marL="609189" indent="-304595" lvl="1">
              <a:lnSpc>
                <a:spcPts val="38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21" spc="169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Pizzas</a:t>
            </a:r>
            <a:r>
              <a:rPr lang="en-US" sz="2821" spc="169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Information about the size, type, and price of the pizzas.</a:t>
            </a:r>
          </a:p>
          <a:p>
            <a:pPr algn="l" marL="609189" indent="-304595" lvl="1">
              <a:lnSpc>
                <a:spcPts val="38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21" spc="169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Pizza Types</a:t>
            </a:r>
            <a:r>
              <a:rPr lang="en-US" sz="2821" spc="169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Describes the name, category, and ingredients for each type of pizza.</a:t>
            </a:r>
          </a:p>
          <a:p>
            <a:pPr algn="l" marL="0" indent="0" lvl="0">
              <a:lnSpc>
                <a:spcPts val="35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1632" y="183181"/>
            <a:ext cx="17095269" cy="9658371"/>
            <a:chOff x="0" y="0"/>
            <a:chExt cx="22793692" cy="128778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116403" y="1582447"/>
              <a:ext cx="8677290" cy="8887354"/>
            </a:xfrm>
            <a:custGeom>
              <a:avLst/>
              <a:gdLst/>
              <a:ahLst/>
              <a:cxnLst/>
              <a:rect r="r" b="b" t="t" l="l"/>
              <a:pathLst>
                <a:path h="8887354" w="8677290">
                  <a:moveTo>
                    <a:pt x="0" y="0"/>
                  </a:moveTo>
                  <a:lnTo>
                    <a:pt x="8677289" y="0"/>
                  </a:lnTo>
                  <a:lnTo>
                    <a:pt x="8677289" y="8887354"/>
                  </a:lnTo>
                  <a:lnTo>
                    <a:pt x="0" y="88873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10680" cy="3622671"/>
            </a:xfrm>
            <a:custGeom>
              <a:avLst/>
              <a:gdLst/>
              <a:ahLst/>
              <a:cxnLst/>
              <a:rect r="r" b="b" t="t" l="l"/>
              <a:pathLst>
                <a:path h="3622671" w="10310680">
                  <a:moveTo>
                    <a:pt x="0" y="0"/>
                  </a:moveTo>
                  <a:lnTo>
                    <a:pt x="10310680" y="0"/>
                  </a:lnTo>
                  <a:lnTo>
                    <a:pt x="10310680" y="3622671"/>
                  </a:lnTo>
                  <a:lnTo>
                    <a:pt x="0" y="3622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3902071"/>
              <a:ext cx="12331643" cy="4248105"/>
            </a:xfrm>
            <a:custGeom>
              <a:avLst/>
              <a:gdLst/>
              <a:ahLst/>
              <a:cxnLst/>
              <a:rect r="r" b="b" t="t" l="l"/>
              <a:pathLst>
                <a:path h="4248105" w="12331643">
                  <a:moveTo>
                    <a:pt x="0" y="0"/>
                  </a:moveTo>
                  <a:lnTo>
                    <a:pt x="12331643" y="0"/>
                  </a:lnTo>
                  <a:lnTo>
                    <a:pt x="12331643" y="4248106"/>
                  </a:lnTo>
                  <a:lnTo>
                    <a:pt x="0" y="42481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8431427"/>
              <a:ext cx="12331643" cy="4446401"/>
            </a:xfrm>
            <a:custGeom>
              <a:avLst/>
              <a:gdLst/>
              <a:ahLst/>
              <a:cxnLst/>
              <a:rect r="r" b="b" t="t" l="l"/>
              <a:pathLst>
                <a:path h="4446401" w="12331643">
                  <a:moveTo>
                    <a:pt x="0" y="0"/>
                  </a:moveTo>
                  <a:lnTo>
                    <a:pt x="12331643" y="0"/>
                  </a:lnTo>
                  <a:lnTo>
                    <a:pt x="12331643" y="4446401"/>
                  </a:lnTo>
                  <a:lnTo>
                    <a:pt x="0" y="44464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77836" y="234332"/>
            <a:ext cx="12264510" cy="2946850"/>
          </a:xfrm>
          <a:custGeom>
            <a:avLst/>
            <a:gdLst/>
            <a:ahLst/>
            <a:cxnLst/>
            <a:rect r="r" b="b" t="t" l="l"/>
            <a:pathLst>
              <a:path h="2946850" w="12264510">
                <a:moveTo>
                  <a:pt x="0" y="0"/>
                </a:moveTo>
                <a:lnTo>
                  <a:pt x="12264510" y="0"/>
                </a:lnTo>
                <a:lnTo>
                  <a:pt x="12264510" y="2946850"/>
                </a:lnTo>
                <a:lnTo>
                  <a:pt x="0" y="2946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20363" y="3181182"/>
            <a:ext cx="3621983" cy="1425978"/>
          </a:xfrm>
          <a:custGeom>
            <a:avLst/>
            <a:gdLst/>
            <a:ahLst/>
            <a:cxnLst/>
            <a:rect r="r" b="b" t="t" l="l"/>
            <a:pathLst>
              <a:path h="1425978" w="3621983">
                <a:moveTo>
                  <a:pt x="0" y="0"/>
                </a:moveTo>
                <a:lnTo>
                  <a:pt x="3621983" y="0"/>
                </a:lnTo>
                <a:lnTo>
                  <a:pt x="3621983" y="1425978"/>
                </a:lnTo>
                <a:lnTo>
                  <a:pt x="0" y="14259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623036"/>
            <a:ext cx="15891906" cy="2407120"/>
          </a:xfrm>
          <a:custGeom>
            <a:avLst/>
            <a:gdLst/>
            <a:ahLst/>
            <a:cxnLst/>
            <a:rect r="r" b="b" t="t" l="l"/>
            <a:pathLst>
              <a:path h="2407120" w="15891906">
                <a:moveTo>
                  <a:pt x="0" y="0"/>
                </a:moveTo>
                <a:lnTo>
                  <a:pt x="15891906" y="0"/>
                </a:lnTo>
                <a:lnTo>
                  <a:pt x="15891906" y="2407120"/>
                </a:lnTo>
                <a:lnTo>
                  <a:pt x="0" y="24071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030156"/>
            <a:ext cx="3494357" cy="1566436"/>
          </a:xfrm>
          <a:custGeom>
            <a:avLst/>
            <a:gdLst/>
            <a:ahLst/>
            <a:cxnLst/>
            <a:rect r="r" b="b" t="t" l="l"/>
            <a:pathLst>
              <a:path h="1566436" w="3494357">
                <a:moveTo>
                  <a:pt x="0" y="0"/>
                </a:moveTo>
                <a:lnTo>
                  <a:pt x="3494357" y="0"/>
                </a:lnTo>
                <a:lnTo>
                  <a:pt x="3494357" y="1566436"/>
                </a:lnTo>
                <a:lnTo>
                  <a:pt x="0" y="15664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2299" y="437112"/>
            <a:ext cx="12213248" cy="3431599"/>
          </a:xfrm>
          <a:custGeom>
            <a:avLst/>
            <a:gdLst/>
            <a:ahLst/>
            <a:cxnLst/>
            <a:rect r="r" b="b" t="t" l="l"/>
            <a:pathLst>
              <a:path h="3431599" w="12213248">
                <a:moveTo>
                  <a:pt x="0" y="0"/>
                </a:moveTo>
                <a:lnTo>
                  <a:pt x="12213249" y="0"/>
                </a:lnTo>
                <a:lnTo>
                  <a:pt x="12213249" y="3431598"/>
                </a:lnTo>
                <a:lnTo>
                  <a:pt x="0" y="3431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09269" y="3868710"/>
            <a:ext cx="5046279" cy="1075857"/>
          </a:xfrm>
          <a:custGeom>
            <a:avLst/>
            <a:gdLst/>
            <a:ahLst/>
            <a:cxnLst/>
            <a:rect r="r" b="b" t="t" l="l"/>
            <a:pathLst>
              <a:path h="1075857" w="5046279">
                <a:moveTo>
                  <a:pt x="0" y="0"/>
                </a:moveTo>
                <a:lnTo>
                  <a:pt x="5046279" y="0"/>
                </a:lnTo>
                <a:lnTo>
                  <a:pt x="5046279" y="1075857"/>
                </a:lnTo>
                <a:lnTo>
                  <a:pt x="0" y="10758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7183" y="6571812"/>
            <a:ext cx="14474065" cy="2903959"/>
          </a:xfrm>
          <a:custGeom>
            <a:avLst/>
            <a:gdLst/>
            <a:ahLst/>
            <a:cxnLst/>
            <a:rect r="r" b="b" t="t" l="l"/>
            <a:pathLst>
              <a:path h="2903959" w="14474065">
                <a:moveTo>
                  <a:pt x="0" y="0"/>
                </a:moveTo>
                <a:lnTo>
                  <a:pt x="14474065" y="0"/>
                </a:lnTo>
                <a:lnTo>
                  <a:pt x="14474065" y="2903959"/>
                </a:lnTo>
                <a:lnTo>
                  <a:pt x="0" y="29039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11248" y="6571812"/>
            <a:ext cx="3476571" cy="2903959"/>
          </a:xfrm>
          <a:custGeom>
            <a:avLst/>
            <a:gdLst/>
            <a:ahLst/>
            <a:cxnLst/>
            <a:rect r="r" b="b" t="t" l="l"/>
            <a:pathLst>
              <a:path h="2903959" w="3476571">
                <a:moveTo>
                  <a:pt x="0" y="0"/>
                </a:moveTo>
                <a:lnTo>
                  <a:pt x="3476571" y="0"/>
                </a:lnTo>
                <a:lnTo>
                  <a:pt x="3476571" y="2903959"/>
                </a:lnTo>
                <a:lnTo>
                  <a:pt x="0" y="29039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57422" y="575960"/>
            <a:ext cx="14471824" cy="4816543"/>
          </a:xfrm>
          <a:custGeom>
            <a:avLst/>
            <a:gdLst/>
            <a:ahLst/>
            <a:cxnLst/>
            <a:rect r="r" b="b" t="t" l="l"/>
            <a:pathLst>
              <a:path h="4816543" w="14471824">
                <a:moveTo>
                  <a:pt x="0" y="0"/>
                </a:moveTo>
                <a:lnTo>
                  <a:pt x="14471824" y="0"/>
                </a:lnTo>
                <a:lnTo>
                  <a:pt x="14471824" y="4816543"/>
                </a:lnTo>
                <a:lnTo>
                  <a:pt x="0" y="4816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57422" y="5392503"/>
            <a:ext cx="6294217" cy="3007476"/>
          </a:xfrm>
          <a:custGeom>
            <a:avLst/>
            <a:gdLst/>
            <a:ahLst/>
            <a:cxnLst/>
            <a:rect r="r" b="b" t="t" l="l"/>
            <a:pathLst>
              <a:path h="3007476" w="6294217">
                <a:moveTo>
                  <a:pt x="0" y="0"/>
                </a:moveTo>
                <a:lnTo>
                  <a:pt x="6294217" y="0"/>
                </a:lnTo>
                <a:lnTo>
                  <a:pt x="6294217" y="3007476"/>
                </a:lnTo>
                <a:lnTo>
                  <a:pt x="0" y="30074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9773" y="159337"/>
            <a:ext cx="16385605" cy="4551557"/>
          </a:xfrm>
          <a:custGeom>
            <a:avLst/>
            <a:gdLst/>
            <a:ahLst/>
            <a:cxnLst/>
            <a:rect r="r" b="b" t="t" l="l"/>
            <a:pathLst>
              <a:path h="4551557" w="16385605">
                <a:moveTo>
                  <a:pt x="0" y="0"/>
                </a:moveTo>
                <a:lnTo>
                  <a:pt x="16385604" y="0"/>
                </a:lnTo>
                <a:lnTo>
                  <a:pt x="16385604" y="4551557"/>
                </a:lnTo>
                <a:lnTo>
                  <a:pt x="0" y="45515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40681" y="2020097"/>
            <a:ext cx="4024696" cy="2690797"/>
          </a:xfrm>
          <a:custGeom>
            <a:avLst/>
            <a:gdLst/>
            <a:ahLst/>
            <a:cxnLst/>
            <a:rect r="r" b="b" t="t" l="l"/>
            <a:pathLst>
              <a:path h="2690797" w="4024696">
                <a:moveTo>
                  <a:pt x="0" y="0"/>
                </a:moveTo>
                <a:lnTo>
                  <a:pt x="4024696" y="0"/>
                </a:lnTo>
                <a:lnTo>
                  <a:pt x="4024696" y="2690797"/>
                </a:lnTo>
                <a:lnTo>
                  <a:pt x="0" y="26907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3692" y="5526544"/>
            <a:ext cx="14593225" cy="2187697"/>
          </a:xfrm>
          <a:custGeom>
            <a:avLst/>
            <a:gdLst/>
            <a:ahLst/>
            <a:cxnLst/>
            <a:rect r="r" b="b" t="t" l="l"/>
            <a:pathLst>
              <a:path h="2187697" w="14593225">
                <a:moveTo>
                  <a:pt x="0" y="0"/>
                </a:moveTo>
                <a:lnTo>
                  <a:pt x="14593225" y="0"/>
                </a:lnTo>
                <a:lnTo>
                  <a:pt x="14593225" y="2187696"/>
                </a:lnTo>
                <a:lnTo>
                  <a:pt x="0" y="21876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86917" y="5526544"/>
            <a:ext cx="3314028" cy="4524922"/>
          </a:xfrm>
          <a:custGeom>
            <a:avLst/>
            <a:gdLst/>
            <a:ahLst/>
            <a:cxnLst/>
            <a:rect r="r" b="b" t="t" l="l"/>
            <a:pathLst>
              <a:path h="4524922" w="3314028">
                <a:moveTo>
                  <a:pt x="0" y="0"/>
                </a:moveTo>
                <a:lnTo>
                  <a:pt x="3314028" y="0"/>
                </a:lnTo>
                <a:lnTo>
                  <a:pt x="3314028" y="4524922"/>
                </a:lnTo>
                <a:lnTo>
                  <a:pt x="0" y="45249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30163" y="2318583"/>
            <a:ext cx="4163507" cy="2613757"/>
          </a:xfrm>
          <a:custGeom>
            <a:avLst/>
            <a:gdLst/>
            <a:ahLst/>
            <a:cxnLst/>
            <a:rect r="r" b="b" t="t" l="l"/>
            <a:pathLst>
              <a:path h="2613757" w="4163507">
                <a:moveTo>
                  <a:pt x="0" y="0"/>
                </a:moveTo>
                <a:lnTo>
                  <a:pt x="4163507" y="0"/>
                </a:lnTo>
                <a:lnTo>
                  <a:pt x="4163507" y="2613757"/>
                </a:lnTo>
                <a:lnTo>
                  <a:pt x="0" y="26137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9713" y="492870"/>
            <a:ext cx="15033957" cy="1825713"/>
          </a:xfrm>
          <a:custGeom>
            <a:avLst/>
            <a:gdLst/>
            <a:ahLst/>
            <a:cxnLst/>
            <a:rect r="r" b="b" t="t" l="l"/>
            <a:pathLst>
              <a:path h="1825713" w="15033957">
                <a:moveTo>
                  <a:pt x="0" y="0"/>
                </a:moveTo>
                <a:lnTo>
                  <a:pt x="15033957" y="0"/>
                </a:lnTo>
                <a:lnTo>
                  <a:pt x="15033957" y="1825713"/>
                </a:lnTo>
                <a:lnTo>
                  <a:pt x="0" y="1825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8225" y="5457825"/>
            <a:ext cx="15981734" cy="3208531"/>
          </a:xfrm>
          <a:custGeom>
            <a:avLst/>
            <a:gdLst/>
            <a:ahLst/>
            <a:cxnLst/>
            <a:rect r="r" b="b" t="t" l="l"/>
            <a:pathLst>
              <a:path h="3208531" w="15981734">
                <a:moveTo>
                  <a:pt x="0" y="0"/>
                </a:moveTo>
                <a:lnTo>
                  <a:pt x="15981734" y="0"/>
                </a:lnTo>
                <a:lnTo>
                  <a:pt x="15981734" y="3208531"/>
                </a:lnTo>
                <a:lnTo>
                  <a:pt x="0" y="32085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8225" y="8666356"/>
            <a:ext cx="4197071" cy="999303"/>
          </a:xfrm>
          <a:custGeom>
            <a:avLst/>
            <a:gdLst/>
            <a:ahLst/>
            <a:cxnLst/>
            <a:rect r="r" b="b" t="t" l="l"/>
            <a:pathLst>
              <a:path h="999303" w="4197071">
                <a:moveTo>
                  <a:pt x="0" y="0"/>
                </a:moveTo>
                <a:lnTo>
                  <a:pt x="4197071" y="0"/>
                </a:lnTo>
                <a:lnTo>
                  <a:pt x="4197071" y="999303"/>
                </a:lnTo>
                <a:lnTo>
                  <a:pt x="0" y="9993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DAGQ_y8unT0</dc:identifier>
  <dcterms:modified xsi:type="dcterms:W3CDTF">2011-08-01T06:04:30Z</dcterms:modified>
  <cp:revision>1</cp:revision>
  <dc:title>Pizza Sales report</dc:title>
</cp:coreProperties>
</file>