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41DC-2037-4AFD-1032-06804828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EF0B1-8DF0-FB74-2B40-B864A8C7B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793B-C7DC-6115-13D1-BFDACE70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ABCFA-E5D9-4796-1504-3DA3FC3E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B87D-6801-DC3E-B35B-ACD85E73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84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CB87-4979-1639-47CA-D2C63FF6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5B513-1792-083C-C3C8-68AAE0490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387C-7F3D-DB9D-AFC1-F353B3B7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D03-EF6D-ADB2-C410-EC0A001C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87C2-1CA5-4D94-4469-3DFBCAFD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90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C2C93-4E9E-B190-E62B-F003A75FE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19D9C-CCC5-DE74-4F55-E96668906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A9056-7864-AC66-0534-22737258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6E8C-1DBC-37BD-1176-84909BF2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4A815-46A7-B150-F151-F6B0261F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1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80C6-0B03-47C4-AA13-1A1EE7A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AEF9-9E0A-8039-18DF-F240A839F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5B99-E00D-C155-2385-6B4B0C1B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CDD5-D3D7-1807-C9B7-52CE463D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4236-3352-54A8-9C00-972911A7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9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B4F0-CFFD-E240-244A-6BC6186A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43B0-1D3A-557C-16AC-E214CFD0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EDF3-AFCE-0912-C3C3-CD8E9637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1BE5-EBFB-1401-CD04-B1C8AC23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C581-6E9D-02E2-5AFC-2D1EF4BE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32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011A-AEF2-702F-2B66-AA099AA4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5564D-8F94-D706-5D4B-2AA6EAFF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3316F-DD94-317B-F071-E37B28FE7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EAF2D-F603-83BE-18D8-A665974C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1E88C-FE38-85D7-77C1-3941C0E7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DD926-71DB-1ABE-2A72-6B9E69E2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40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B9EB-C078-41A8-3B42-38B4CE3E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699EA-3F0E-775D-34BC-2F9C0623F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A164D-167F-8F8D-1B65-41344F03F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D9F4D-4641-1DB3-8386-0BBCCFEC2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472CF-BDF9-D801-BC36-1154A87F4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C3A6E-2E3C-172A-A732-8D4300F7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33CED-24B2-23DF-5078-102A1E66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FE00F-2BD6-7D6D-E7F6-D22A2A30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15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D02A-46E4-95AF-4ABF-123C3CBC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DABB9-4DF5-71C1-4E06-43D7F01A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A56CB-5195-F8D7-842C-35D2CE4D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B7A79-1871-9E54-8437-47717E9B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B65A1-1657-0D4E-835D-43E0DA33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9B01D-7E67-5985-E631-DCCA324E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34247-49D7-AEA2-90FC-2D8B7E9D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3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3160-2C19-6A3F-061B-8B2C36F3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700D-30BB-DF52-B184-5A228E61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3B001-A646-F87D-150A-7CBB23116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A7AB-862C-412D-62A1-C23CE6F1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BD84E-42D9-FB97-7E94-356A0743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C6487-8254-DB56-9878-4B52AB95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AAED-5139-35CA-18F3-940A4729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A1B32-CA32-43B5-DFE1-E628086B8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5812-AAC8-07EC-0914-752B04C58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05656-8FB0-9450-AC7A-52F0FBA5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77013-E554-74A6-FF48-99EEAA94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80935-50E9-C63C-4127-AA7A2566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1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CB9B4-D9F3-F7B5-E047-98D9249A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CCF32-94AA-023D-4849-C938E7BA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4269F-9040-9EE3-04E2-69822A24F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F8DC-5923-4709-9DB9-EDC634E0BD7F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D7CE-AF14-CE3B-8E69-0B248ADE8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48A2-4B1D-27BC-FDEC-652520951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F0403-78E0-484C-A4C6-6810C0F4D7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4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C32A5-DBCD-72BE-EFB4-57ABEB72355B}"/>
              </a:ext>
            </a:extLst>
          </p:cNvPr>
          <p:cNvSpPr/>
          <p:nvPr/>
        </p:nvSpPr>
        <p:spPr>
          <a:xfrm>
            <a:off x="1272209" y="609600"/>
            <a:ext cx="7991061" cy="47840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40FDB-D07A-A846-8FC5-66BF04FBFE24}"/>
              </a:ext>
            </a:extLst>
          </p:cNvPr>
          <p:cNvSpPr/>
          <p:nvPr/>
        </p:nvSpPr>
        <p:spPr>
          <a:xfrm>
            <a:off x="1272209" y="768626"/>
            <a:ext cx="7991061" cy="384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69599-BAE3-D39E-9909-7B43714A8D74}"/>
              </a:ext>
            </a:extLst>
          </p:cNvPr>
          <p:cNvSpPr/>
          <p:nvPr/>
        </p:nvSpPr>
        <p:spPr>
          <a:xfrm>
            <a:off x="7755823" y="824949"/>
            <a:ext cx="450579" cy="2816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50BF6A-1532-D6DE-815A-657964373532}"/>
              </a:ext>
            </a:extLst>
          </p:cNvPr>
          <p:cNvSpPr/>
          <p:nvPr/>
        </p:nvSpPr>
        <p:spPr>
          <a:xfrm>
            <a:off x="8285913" y="824949"/>
            <a:ext cx="450579" cy="2816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42C987-0E6A-A58B-A335-BECCF48D1772}"/>
              </a:ext>
            </a:extLst>
          </p:cNvPr>
          <p:cNvSpPr/>
          <p:nvPr/>
        </p:nvSpPr>
        <p:spPr>
          <a:xfrm>
            <a:off x="1272209" y="1209263"/>
            <a:ext cx="7991060" cy="40385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2CB2C-1101-3CA4-66A5-23B3D8193C5E}"/>
              </a:ext>
            </a:extLst>
          </p:cNvPr>
          <p:cNvSpPr/>
          <p:nvPr/>
        </p:nvSpPr>
        <p:spPr>
          <a:xfrm>
            <a:off x="1605170" y="1378226"/>
            <a:ext cx="2226365" cy="21866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CD3A12-02DD-F756-454A-F17B691ADAC5}"/>
              </a:ext>
            </a:extLst>
          </p:cNvPr>
          <p:cNvSpPr/>
          <p:nvPr/>
        </p:nvSpPr>
        <p:spPr>
          <a:xfrm>
            <a:off x="4092437" y="1398103"/>
            <a:ext cx="2226365" cy="21866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AA183E-4063-EC97-E4C1-1620410EAE7A}"/>
              </a:ext>
            </a:extLst>
          </p:cNvPr>
          <p:cNvSpPr/>
          <p:nvPr/>
        </p:nvSpPr>
        <p:spPr>
          <a:xfrm>
            <a:off x="6579705" y="1378226"/>
            <a:ext cx="2226365" cy="21866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7BB618-6642-4145-ED47-CAD5E7DD1203}"/>
              </a:ext>
            </a:extLst>
          </p:cNvPr>
          <p:cNvSpPr/>
          <p:nvPr/>
        </p:nvSpPr>
        <p:spPr>
          <a:xfrm>
            <a:off x="8852451" y="781879"/>
            <a:ext cx="337932" cy="33793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38FB004-C7E1-AAC4-D6D3-AFB836B667AE}"/>
              </a:ext>
            </a:extLst>
          </p:cNvPr>
          <p:cNvSpPr/>
          <p:nvPr/>
        </p:nvSpPr>
        <p:spPr>
          <a:xfrm>
            <a:off x="1605170" y="3790122"/>
            <a:ext cx="7353300" cy="1298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368CE6-00A1-235D-B45C-ED162BEF1751}"/>
              </a:ext>
            </a:extLst>
          </p:cNvPr>
          <p:cNvSpPr/>
          <p:nvPr/>
        </p:nvSpPr>
        <p:spPr>
          <a:xfrm>
            <a:off x="1842052" y="3809999"/>
            <a:ext cx="1603513" cy="1278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1A229-51ED-3F8F-0E7F-C23F0089AD61}"/>
              </a:ext>
            </a:extLst>
          </p:cNvPr>
          <p:cNvSpPr/>
          <p:nvPr/>
        </p:nvSpPr>
        <p:spPr>
          <a:xfrm>
            <a:off x="3602106" y="3790122"/>
            <a:ext cx="1603513" cy="1278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2CA9F-48A7-69B1-B56A-F55066AAF80F}"/>
              </a:ext>
            </a:extLst>
          </p:cNvPr>
          <p:cNvSpPr/>
          <p:nvPr/>
        </p:nvSpPr>
        <p:spPr>
          <a:xfrm>
            <a:off x="5382870" y="3790122"/>
            <a:ext cx="1603513" cy="1278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9C640-F170-A2F3-5F81-E7F4F53DFD9D}"/>
              </a:ext>
            </a:extLst>
          </p:cNvPr>
          <p:cNvSpPr/>
          <p:nvPr/>
        </p:nvSpPr>
        <p:spPr>
          <a:xfrm>
            <a:off x="7202557" y="3790122"/>
            <a:ext cx="1603513" cy="12788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69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9C32A5-DBCD-72BE-EFB4-57ABEB72355B}"/>
              </a:ext>
            </a:extLst>
          </p:cNvPr>
          <p:cNvSpPr/>
          <p:nvPr/>
        </p:nvSpPr>
        <p:spPr>
          <a:xfrm>
            <a:off x="1272209" y="609600"/>
            <a:ext cx="7991061" cy="47840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42C987-0E6A-A58B-A335-BECCF48D1772}"/>
              </a:ext>
            </a:extLst>
          </p:cNvPr>
          <p:cNvSpPr/>
          <p:nvPr/>
        </p:nvSpPr>
        <p:spPr>
          <a:xfrm>
            <a:off x="1272209" y="834887"/>
            <a:ext cx="7991060" cy="441297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C2A712-15F2-5B8F-B80A-23C3FB8D5DB4}"/>
              </a:ext>
            </a:extLst>
          </p:cNvPr>
          <p:cNvSpPr/>
          <p:nvPr/>
        </p:nvSpPr>
        <p:spPr>
          <a:xfrm>
            <a:off x="4426224" y="1275520"/>
            <a:ext cx="1272209" cy="12722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0B0008-9863-2541-923C-900F0A4402CD}"/>
              </a:ext>
            </a:extLst>
          </p:cNvPr>
          <p:cNvSpPr/>
          <p:nvPr/>
        </p:nvSpPr>
        <p:spPr>
          <a:xfrm>
            <a:off x="3935895" y="2594112"/>
            <a:ext cx="2252869" cy="2252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E2B7A-858B-FA98-0195-C8767D932211}"/>
              </a:ext>
            </a:extLst>
          </p:cNvPr>
          <p:cNvSpPr/>
          <p:nvPr/>
        </p:nvSpPr>
        <p:spPr>
          <a:xfrm>
            <a:off x="4055165" y="2918791"/>
            <a:ext cx="1868557" cy="3114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505C5-6FCE-4BBC-452A-62457696A604}"/>
              </a:ext>
            </a:extLst>
          </p:cNvPr>
          <p:cNvSpPr/>
          <p:nvPr/>
        </p:nvSpPr>
        <p:spPr>
          <a:xfrm>
            <a:off x="4055164" y="3501883"/>
            <a:ext cx="1868557" cy="3114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CA03AF-41B5-ACFD-C4E9-D30C636CF5EE}"/>
              </a:ext>
            </a:extLst>
          </p:cNvPr>
          <p:cNvSpPr/>
          <p:nvPr/>
        </p:nvSpPr>
        <p:spPr>
          <a:xfrm>
            <a:off x="4565372" y="3920987"/>
            <a:ext cx="848139" cy="3114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6634A14-23B7-6979-A650-FA863298B2EA}"/>
              </a:ext>
            </a:extLst>
          </p:cNvPr>
          <p:cNvSpPr/>
          <p:nvPr/>
        </p:nvSpPr>
        <p:spPr>
          <a:xfrm>
            <a:off x="4022032" y="4340092"/>
            <a:ext cx="848139" cy="1789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31DC63-7FAF-2907-7B95-73E1C01F2119}"/>
              </a:ext>
            </a:extLst>
          </p:cNvPr>
          <p:cNvSpPr/>
          <p:nvPr/>
        </p:nvSpPr>
        <p:spPr>
          <a:xfrm>
            <a:off x="5135215" y="4340092"/>
            <a:ext cx="848139" cy="1789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3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SHARMA</dc:creator>
  <cp:lastModifiedBy>VIKAS SHARMA</cp:lastModifiedBy>
  <cp:revision>1</cp:revision>
  <dcterms:created xsi:type="dcterms:W3CDTF">2023-11-13T15:46:12Z</dcterms:created>
  <dcterms:modified xsi:type="dcterms:W3CDTF">2023-11-13T15:53:46Z</dcterms:modified>
</cp:coreProperties>
</file>